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3"/>
  </p:notesMasterIdLst>
  <p:sldIdLst>
    <p:sldId id="280" r:id="rId2"/>
    <p:sldId id="286" r:id="rId3"/>
    <p:sldId id="287" r:id="rId4"/>
    <p:sldId id="281" r:id="rId5"/>
    <p:sldId id="282" r:id="rId6"/>
    <p:sldId id="283" r:id="rId7"/>
    <p:sldId id="278" r:id="rId8"/>
    <p:sldId id="285" r:id="rId9"/>
    <p:sldId id="284" r:id="rId10"/>
    <p:sldId id="289" r:id="rId11"/>
    <p:sldId id="288" r:id="rId12"/>
  </p:sldIdLst>
  <p:sldSz cx="9144000" cy="6858000" type="screen4x3"/>
  <p:notesSz cx="6858000" cy="9144000"/>
  <p:custDataLst>
    <p:tags r:id="rId14"/>
  </p:custDataLst>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00FF"/>
    <a:srgbClr val="00FF99"/>
    <a:srgbClr val="FF66FF"/>
    <a:srgbClr val="FFFF66"/>
    <a:srgbClr val="FF99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717" autoAdjust="0"/>
    <p:restoredTop sz="94660"/>
  </p:normalViewPr>
  <p:slideViewPr>
    <p:cSldViewPr>
      <p:cViewPr varScale="1">
        <p:scale>
          <a:sx n="84" d="100"/>
          <a:sy n="84" d="100"/>
        </p:scale>
        <p:origin x="1578"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gs" Target="tags/tag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A720CC6-4A76-4352-B057-5F14756D7ACF}" type="datetimeFigureOut">
              <a:rPr lang="ru-RU" smtClean="0"/>
              <a:pPr/>
              <a:t>09.09.2022</a:t>
            </a:fld>
            <a:endParaRPr lang="ru-RU"/>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6AFB85C-E5E6-4222-A276-95207FBD086D}" type="slidenum">
              <a:rPr lang="ru-RU" smtClean="0"/>
              <a:pPr/>
              <a:t>‹#›</a:t>
            </a:fld>
            <a:endParaRPr lang="ru-RU"/>
          </a:p>
        </p:txBody>
      </p:sp>
    </p:spTree>
    <p:extLst>
      <p:ext uri="{BB962C8B-B14F-4D97-AF65-F5344CB8AC3E}">
        <p14:creationId xmlns:p14="http://schemas.microsoft.com/office/powerpoint/2010/main" val="313559909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C6AFB85C-E5E6-4222-A276-95207FBD086D}" type="slidenum">
              <a:rPr lang="ru-RU" smtClean="0"/>
              <a:pPr/>
              <a:t>8</a:t>
            </a:fld>
            <a:endParaRPr lang="ru-RU"/>
          </a:p>
        </p:txBody>
      </p:sp>
    </p:spTree>
    <p:extLst>
      <p:ext uri="{BB962C8B-B14F-4D97-AF65-F5344CB8AC3E}">
        <p14:creationId xmlns:p14="http://schemas.microsoft.com/office/powerpoint/2010/main" val="347250348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bg>
      <p:bgRef idx="1001">
        <a:schemeClr val="bg1"/>
      </p:bgRef>
    </p:bg>
    <p:spTree>
      <p:nvGrpSpPr>
        <p:cNvPr id="1" name=""/>
        <p:cNvGrpSpPr/>
        <p:nvPr/>
      </p:nvGrpSpPr>
      <p:grpSpPr>
        <a:xfrm>
          <a:off x="0" y="0"/>
          <a:ext cx="0" cy="0"/>
          <a:chOff x="0" y="0"/>
          <a:chExt cx="0" cy="0"/>
        </a:xfrm>
      </p:grpSpPr>
      <p:sp>
        <p:nvSpPr>
          <p:cNvPr id="8" name="Заголовок 7"/>
          <p:cNvSpPr>
            <a:spLocks noGrp="1"/>
          </p:cNvSpPr>
          <p:nvPr>
            <p:ph type="ctrTitle"/>
          </p:nvPr>
        </p:nvSpPr>
        <p:spPr>
          <a:xfrm>
            <a:off x="2286000" y="3124200"/>
            <a:ext cx="6172200" cy="1894362"/>
          </a:xfrm>
        </p:spPr>
        <p:txBody>
          <a:bodyPr/>
          <a:lstStyle>
            <a:lvl1pPr>
              <a:defRPr b="1"/>
            </a:lvl1pPr>
          </a:lstStyle>
          <a:p>
            <a:r>
              <a:rPr kumimoji="0" lang="ru-RU" smtClean="0"/>
              <a:t>Образец заголовка</a:t>
            </a:r>
            <a:endParaRPr kumimoji="0" lang="en-US"/>
          </a:p>
        </p:txBody>
      </p:sp>
      <p:sp>
        <p:nvSpPr>
          <p:cNvPr id="9" name="Подзаголовок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28" name="Дата 27"/>
          <p:cNvSpPr>
            <a:spLocks noGrp="1"/>
          </p:cNvSpPr>
          <p:nvPr>
            <p:ph type="dt" sz="half" idx="10"/>
          </p:nvPr>
        </p:nvSpPr>
        <p:spPr bwMode="auto">
          <a:xfrm rot="5400000">
            <a:off x="7764621" y="1174097"/>
            <a:ext cx="2286000" cy="381000"/>
          </a:xfrm>
        </p:spPr>
        <p:txBody>
          <a:bodyPr/>
          <a:lstStyle/>
          <a:p>
            <a:fld id="{3A87A7E3-2176-46B5-B88F-B89D7275A48C}" type="datetimeFigureOut">
              <a:rPr lang="ru-RU" smtClean="0"/>
              <a:pPr/>
              <a:t>09.09.2022</a:t>
            </a:fld>
            <a:endParaRPr lang="ru-RU"/>
          </a:p>
        </p:txBody>
      </p:sp>
      <p:sp>
        <p:nvSpPr>
          <p:cNvPr id="17" name="Нижний колонтитул 16"/>
          <p:cNvSpPr>
            <a:spLocks noGrp="1"/>
          </p:cNvSpPr>
          <p:nvPr>
            <p:ph type="ftr" sz="quarter" idx="11"/>
          </p:nvPr>
        </p:nvSpPr>
        <p:spPr bwMode="auto">
          <a:xfrm rot="5400000">
            <a:off x="7077269" y="4181669"/>
            <a:ext cx="3657600" cy="384048"/>
          </a:xfrm>
        </p:spPr>
        <p:txBody>
          <a:bodyPr/>
          <a:lstStyle/>
          <a:p>
            <a:endParaRPr lang="ru-RU"/>
          </a:p>
        </p:txBody>
      </p:sp>
      <p:sp>
        <p:nvSpPr>
          <p:cNvPr id="10" name="Прямоугольник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Прямоугольник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Прямоугольник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Прямоугольник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Прямая соединительная линия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Прямая соединительная линия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Прямая соединительная линия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Прямая соединительная линия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Прямая соединительная линия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Прямая соединительная линия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Прямоугольник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Овал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Овал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Овал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Овал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Овал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Номер слайда 28"/>
          <p:cNvSpPr>
            <a:spLocks noGrp="1"/>
          </p:cNvSpPr>
          <p:nvPr>
            <p:ph type="sldNum" sz="quarter" idx="12"/>
          </p:nvPr>
        </p:nvSpPr>
        <p:spPr bwMode="auto">
          <a:xfrm>
            <a:off x="1325544" y="4928702"/>
            <a:ext cx="609600" cy="517524"/>
          </a:xfrm>
        </p:spPr>
        <p:txBody>
          <a:bodyPr/>
          <a:lstStyle/>
          <a:p>
            <a:fld id="{BF998375-2AC0-4602-A0E3-32835E215252}" type="slidenum">
              <a:rPr lang="ru-RU" smtClean="0"/>
              <a:pPr/>
              <a:t>‹#›</a:t>
            </a:fld>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3A87A7E3-2176-46B5-B88F-B89D7275A48C}" type="datetimeFigureOut">
              <a:rPr lang="ru-RU" smtClean="0"/>
              <a:pPr/>
              <a:t>09.09.2022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F998375-2AC0-4602-A0E3-32835E215252}"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9"/>
            <a:ext cx="1676400" cy="5851525"/>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3A87A7E3-2176-46B5-B88F-B89D7275A48C}" type="datetimeFigureOut">
              <a:rPr lang="ru-RU" smtClean="0"/>
              <a:pPr/>
              <a:t>09.09.2022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F998375-2AC0-4602-A0E3-32835E215252}"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8" name="Объект 7"/>
          <p:cNvSpPr>
            <a:spLocks noGrp="1"/>
          </p:cNvSpPr>
          <p:nvPr>
            <p:ph sz="quarter" idx="1"/>
          </p:nvPr>
        </p:nvSpPr>
        <p:spPr>
          <a:xfrm>
            <a:off x="457200" y="1600200"/>
            <a:ext cx="7467600" cy="4873752"/>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4"/>
          </p:nvPr>
        </p:nvSpPr>
        <p:spPr/>
        <p:txBody>
          <a:bodyPr rtlCol="0"/>
          <a:lstStyle/>
          <a:p>
            <a:fld id="{3A87A7E3-2176-46B5-B88F-B89D7275A48C}" type="datetimeFigureOut">
              <a:rPr lang="ru-RU" smtClean="0"/>
              <a:pPr/>
              <a:t>09.09.2022</a:t>
            </a:fld>
            <a:endParaRPr lang="ru-RU"/>
          </a:p>
        </p:txBody>
      </p:sp>
      <p:sp>
        <p:nvSpPr>
          <p:cNvPr id="9" name="Номер слайда 8"/>
          <p:cNvSpPr>
            <a:spLocks noGrp="1"/>
          </p:cNvSpPr>
          <p:nvPr>
            <p:ph type="sldNum" sz="quarter" idx="15"/>
          </p:nvPr>
        </p:nvSpPr>
        <p:spPr/>
        <p:txBody>
          <a:bodyPr rtlCol="0"/>
          <a:lstStyle/>
          <a:p>
            <a:fld id="{BF998375-2AC0-4602-A0E3-32835E215252}" type="slidenum">
              <a:rPr lang="ru-RU" smtClean="0"/>
              <a:pPr/>
              <a:t>‹#›</a:t>
            </a:fld>
            <a:endParaRPr lang="ru-RU"/>
          </a:p>
        </p:txBody>
      </p:sp>
      <p:sp>
        <p:nvSpPr>
          <p:cNvPr id="10" name="Нижний колонтитул 9"/>
          <p:cNvSpPr>
            <a:spLocks noGrp="1"/>
          </p:cNvSpPr>
          <p:nvPr>
            <p:ph type="ftr" sz="quarter" idx="16"/>
          </p:nvPr>
        </p:nvSpPr>
        <p:spPr/>
        <p:txBody>
          <a:bodyPr rtlCol="0"/>
          <a:lstStyle/>
          <a:p>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Ref idx="1001">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286000" y="2895600"/>
            <a:ext cx="6172200" cy="2053590"/>
          </a:xfrm>
        </p:spPr>
        <p:txBody>
          <a:bodyPr/>
          <a:lstStyle>
            <a:lvl1pPr algn="l">
              <a:buNone/>
              <a:defRPr sz="3000" b="1" cap="small" baseline="0"/>
            </a:lvl1pPr>
          </a:lstStyle>
          <a:p>
            <a:r>
              <a:rPr kumimoji="0" lang="ru-RU" smtClean="0"/>
              <a:t>Образец заголовка</a:t>
            </a:r>
            <a:endParaRPr kumimoji="0" lang="en-US"/>
          </a:p>
        </p:txBody>
      </p:sp>
      <p:sp>
        <p:nvSpPr>
          <p:cNvPr id="3" name="Текст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4" name="Дата 3"/>
          <p:cNvSpPr>
            <a:spLocks noGrp="1"/>
          </p:cNvSpPr>
          <p:nvPr>
            <p:ph type="dt" sz="half" idx="10"/>
          </p:nvPr>
        </p:nvSpPr>
        <p:spPr bwMode="auto">
          <a:xfrm rot="5400000">
            <a:off x="7763256" y="1170432"/>
            <a:ext cx="2286000" cy="381000"/>
          </a:xfrm>
        </p:spPr>
        <p:txBody>
          <a:bodyPr/>
          <a:lstStyle/>
          <a:p>
            <a:fld id="{3A87A7E3-2176-46B5-B88F-B89D7275A48C}" type="datetimeFigureOut">
              <a:rPr lang="ru-RU" smtClean="0"/>
              <a:pPr/>
              <a:t>09.09.2022</a:t>
            </a:fld>
            <a:endParaRPr lang="ru-RU"/>
          </a:p>
        </p:txBody>
      </p:sp>
      <p:sp>
        <p:nvSpPr>
          <p:cNvPr id="5" name="Нижний колонтитул 4"/>
          <p:cNvSpPr>
            <a:spLocks noGrp="1"/>
          </p:cNvSpPr>
          <p:nvPr>
            <p:ph type="ftr" sz="quarter" idx="11"/>
          </p:nvPr>
        </p:nvSpPr>
        <p:spPr bwMode="auto">
          <a:xfrm rot="5400000">
            <a:off x="7077456" y="4178808"/>
            <a:ext cx="3657600" cy="384048"/>
          </a:xfrm>
        </p:spPr>
        <p:txBody>
          <a:bodyPr/>
          <a:lstStyle/>
          <a:p>
            <a:endParaRPr lang="ru-RU"/>
          </a:p>
        </p:txBody>
      </p:sp>
      <p:sp>
        <p:nvSpPr>
          <p:cNvPr id="9" name="Прямоугольник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Прямоугольник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Прямоугольник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Прямоугольник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Прямая соединительная линия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Прямая соединительная линия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Прямая соединительная линия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Прямая соединительная линия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Прямая соединительная линия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Прямоугольник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Овал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Овал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Овал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Овал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Овал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Прямая соединительная линия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Номер слайда 5"/>
          <p:cNvSpPr>
            <a:spLocks noGrp="1"/>
          </p:cNvSpPr>
          <p:nvPr>
            <p:ph type="sldNum" sz="quarter" idx="12"/>
          </p:nvPr>
        </p:nvSpPr>
        <p:spPr bwMode="auto">
          <a:xfrm>
            <a:off x="1340616" y="4928702"/>
            <a:ext cx="609600" cy="517524"/>
          </a:xfrm>
        </p:spPr>
        <p:txBody>
          <a:bodyPr/>
          <a:lstStyle/>
          <a:p>
            <a:fld id="{BF998375-2AC0-4602-A0E3-32835E215252}" type="slidenum">
              <a:rPr lang="ru-RU" smtClean="0"/>
              <a:pPr/>
              <a:t>‹#›</a:t>
            </a:fld>
            <a:endParaRPr lang="ru-RU"/>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5" name="Дата 4"/>
          <p:cNvSpPr>
            <a:spLocks noGrp="1"/>
          </p:cNvSpPr>
          <p:nvPr>
            <p:ph type="dt" sz="half" idx="10"/>
          </p:nvPr>
        </p:nvSpPr>
        <p:spPr/>
        <p:txBody>
          <a:bodyPr/>
          <a:lstStyle/>
          <a:p>
            <a:fld id="{3A87A7E3-2176-46B5-B88F-B89D7275A48C}" type="datetimeFigureOut">
              <a:rPr lang="ru-RU" smtClean="0"/>
              <a:pPr/>
              <a:t>09.09.2022</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F998375-2AC0-4602-A0E3-32835E215252}" type="slidenum">
              <a:rPr lang="ru-RU" smtClean="0"/>
              <a:pPr/>
              <a:t>‹#›</a:t>
            </a:fld>
            <a:endParaRPr lang="ru-RU"/>
          </a:p>
        </p:txBody>
      </p:sp>
      <p:sp>
        <p:nvSpPr>
          <p:cNvPr id="9" name="Объект 8"/>
          <p:cNvSpPr>
            <a:spLocks noGrp="1"/>
          </p:cNvSpPr>
          <p:nvPr>
            <p:ph sz="quarter" idx="1"/>
          </p:nvPr>
        </p:nvSpPr>
        <p:spPr>
          <a:xfrm>
            <a:off x="457200" y="1600200"/>
            <a:ext cx="3657600" cy="4572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1" name="Объект 10"/>
          <p:cNvSpPr>
            <a:spLocks noGrp="1"/>
          </p:cNvSpPr>
          <p:nvPr>
            <p:ph sz="quarter" idx="2"/>
          </p:nvPr>
        </p:nvSpPr>
        <p:spPr>
          <a:xfrm>
            <a:off x="4270248" y="1600200"/>
            <a:ext cx="3657600" cy="4572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7543800" cy="1143000"/>
          </a:xfrm>
        </p:spPr>
        <p:txBody>
          <a:bodyPr anchor="b"/>
          <a:lstStyle>
            <a:lvl1pPr>
              <a:defRPr/>
            </a:lvl1pPr>
          </a:lstStyle>
          <a:p>
            <a:r>
              <a:rPr kumimoji="0" lang="ru-RU" smtClean="0"/>
              <a:t>Образец заголовка</a:t>
            </a:r>
            <a:endParaRPr kumimoji="0" lang="en-US"/>
          </a:p>
        </p:txBody>
      </p:sp>
      <p:sp>
        <p:nvSpPr>
          <p:cNvPr id="7" name="Дата 6"/>
          <p:cNvSpPr>
            <a:spLocks noGrp="1"/>
          </p:cNvSpPr>
          <p:nvPr>
            <p:ph type="dt" sz="half" idx="10"/>
          </p:nvPr>
        </p:nvSpPr>
        <p:spPr/>
        <p:txBody>
          <a:bodyPr/>
          <a:lstStyle/>
          <a:p>
            <a:fld id="{3A87A7E3-2176-46B5-B88F-B89D7275A48C}" type="datetimeFigureOut">
              <a:rPr lang="ru-RU" smtClean="0"/>
              <a:pPr/>
              <a:t>09.09.2022</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BF998375-2AC0-4602-A0E3-32835E215252}" type="slidenum">
              <a:rPr lang="ru-RU" smtClean="0"/>
              <a:pPr/>
              <a:t>‹#›</a:t>
            </a:fld>
            <a:endParaRPr lang="ru-RU"/>
          </a:p>
        </p:txBody>
      </p:sp>
      <p:sp>
        <p:nvSpPr>
          <p:cNvPr id="11" name="Объект 10"/>
          <p:cNvSpPr>
            <a:spLocks noGrp="1"/>
          </p:cNvSpPr>
          <p:nvPr>
            <p:ph sz="quarter" idx="2"/>
          </p:nvPr>
        </p:nvSpPr>
        <p:spPr>
          <a:xfrm>
            <a:off x="457200" y="2362200"/>
            <a:ext cx="3657600" cy="38862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3" name="Объект 12"/>
          <p:cNvSpPr>
            <a:spLocks noGrp="1"/>
          </p:cNvSpPr>
          <p:nvPr>
            <p:ph sz="quarter" idx="4"/>
          </p:nvPr>
        </p:nvSpPr>
        <p:spPr>
          <a:xfrm>
            <a:off x="4371975" y="2362200"/>
            <a:ext cx="3657600" cy="38862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2" name="Текст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ru-RU" smtClean="0"/>
              <a:t>Образец текста</a:t>
            </a:r>
          </a:p>
        </p:txBody>
      </p:sp>
      <p:sp>
        <p:nvSpPr>
          <p:cNvPr id="14" name="Текст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ru-RU" smtClean="0"/>
              <a:t>Образец текста</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6" name="Дата 5"/>
          <p:cNvSpPr>
            <a:spLocks noGrp="1"/>
          </p:cNvSpPr>
          <p:nvPr>
            <p:ph type="dt" sz="half" idx="10"/>
          </p:nvPr>
        </p:nvSpPr>
        <p:spPr/>
        <p:txBody>
          <a:bodyPr rtlCol="0"/>
          <a:lstStyle/>
          <a:p>
            <a:fld id="{3A87A7E3-2176-46B5-B88F-B89D7275A48C}" type="datetimeFigureOut">
              <a:rPr lang="ru-RU" smtClean="0"/>
              <a:pPr/>
              <a:t>09.09.2022</a:t>
            </a:fld>
            <a:endParaRPr lang="ru-RU"/>
          </a:p>
        </p:txBody>
      </p:sp>
      <p:sp>
        <p:nvSpPr>
          <p:cNvPr id="7" name="Номер слайда 6"/>
          <p:cNvSpPr>
            <a:spLocks noGrp="1"/>
          </p:cNvSpPr>
          <p:nvPr>
            <p:ph type="sldNum" sz="quarter" idx="11"/>
          </p:nvPr>
        </p:nvSpPr>
        <p:spPr/>
        <p:txBody>
          <a:bodyPr rtlCol="0"/>
          <a:lstStyle/>
          <a:p>
            <a:fld id="{BF998375-2AC0-4602-A0E3-32835E215252}" type="slidenum">
              <a:rPr lang="ru-RU" smtClean="0"/>
              <a:pPr/>
              <a:t>‹#›</a:t>
            </a:fld>
            <a:endParaRPr lang="ru-RU"/>
          </a:p>
        </p:txBody>
      </p:sp>
      <p:sp>
        <p:nvSpPr>
          <p:cNvPr id="8" name="Нижний колонтитул 7"/>
          <p:cNvSpPr>
            <a:spLocks noGrp="1"/>
          </p:cNvSpPr>
          <p:nvPr>
            <p:ph type="ftr" sz="quarter" idx="12"/>
          </p:nvPr>
        </p:nvSpPr>
        <p:spPr/>
        <p:txBody>
          <a:bodyPr rtlCol="0"/>
          <a:lstStyle/>
          <a:p>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3A87A7E3-2176-46B5-B88F-B89D7275A48C}" type="datetimeFigureOut">
              <a:rPr lang="ru-RU" smtClean="0"/>
              <a:pPr/>
              <a:t>09.09.2022</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BF998375-2AC0-4602-A0E3-32835E215252}"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bg>
      <p:bgRef idx="1001">
        <a:schemeClr val="bg1"/>
      </p:bgRef>
    </p:bg>
    <p:spTree>
      <p:nvGrpSpPr>
        <p:cNvPr id="1" name=""/>
        <p:cNvGrpSpPr/>
        <p:nvPr/>
      </p:nvGrpSpPr>
      <p:grpSpPr>
        <a:xfrm>
          <a:off x="0" y="0"/>
          <a:ext cx="0" cy="0"/>
          <a:chOff x="0" y="0"/>
          <a:chExt cx="0" cy="0"/>
        </a:xfrm>
      </p:grpSpPr>
      <p:sp>
        <p:nvSpPr>
          <p:cNvPr id="10" name="Прямая соединительная линия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Заголовок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ru-RU" smtClean="0"/>
              <a:t>Образец заголовка</a:t>
            </a:r>
            <a:endParaRPr kumimoji="0" lang="en-US"/>
          </a:p>
        </p:txBody>
      </p:sp>
      <p:sp>
        <p:nvSpPr>
          <p:cNvPr id="3" name="Текст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ru-RU" smtClean="0"/>
              <a:t>Образец текста</a:t>
            </a:r>
          </a:p>
        </p:txBody>
      </p:sp>
      <p:sp>
        <p:nvSpPr>
          <p:cNvPr id="8" name="Прямая соединительная линия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Прямая соединительная линия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Прямая соединительная линия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Прямоугольник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Прямая соединительная линия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Овал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Объект 17"/>
          <p:cNvSpPr>
            <a:spLocks noGrp="1"/>
          </p:cNvSpPr>
          <p:nvPr>
            <p:ph sz="quarter" idx="1"/>
          </p:nvPr>
        </p:nvSpPr>
        <p:spPr>
          <a:xfrm>
            <a:off x="304800" y="274320"/>
            <a:ext cx="5638800" cy="6327648"/>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1" name="Дата 20"/>
          <p:cNvSpPr>
            <a:spLocks noGrp="1"/>
          </p:cNvSpPr>
          <p:nvPr>
            <p:ph type="dt" sz="half" idx="14"/>
          </p:nvPr>
        </p:nvSpPr>
        <p:spPr/>
        <p:txBody>
          <a:bodyPr rtlCol="0"/>
          <a:lstStyle/>
          <a:p>
            <a:fld id="{3A87A7E3-2176-46B5-B88F-B89D7275A48C}" type="datetimeFigureOut">
              <a:rPr lang="ru-RU" smtClean="0"/>
              <a:pPr/>
              <a:t>09.09.2022</a:t>
            </a:fld>
            <a:endParaRPr lang="ru-RU"/>
          </a:p>
        </p:txBody>
      </p:sp>
      <p:sp>
        <p:nvSpPr>
          <p:cNvPr id="22" name="Номер слайда 21"/>
          <p:cNvSpPr>
            <a:spLocks noGrp="1"/>
          </p:cNvSpPr>
          <p:nvPr>
            <p:ph type="sldNum" sz="quarter" idx="15"/>
          </p:nvPr>
        </p:nvSpPr>
        <p:spPr/>
        <p:txBody>
          <a:bodyPr rtlCol="0"/>
          <a:lstStyle/>
          <a:p>
            <a:fld id="{BF998375-2AC0-4602-A0E3-32835E215252}" type="slidenum">
              <a:rPr lang="ru-RU" smtClean="0"/>
              <a:pPr/>
              <a:t>‹#›</a:t>
            </a:fld>
            <a:endParaRPr lang="ru-RU"/>
          </a:p>
        </p:txBody>
      </p:sp>
      <p:sp>
        <p:nvSpPr>
          <p:cNvPr id="23" name="Нижний колонтитул 22"/>
          <p:cNvSpPr>
            <a:spLocks noGrp="1"/>
          </p:cNvSpPr>
          <p:nvPr>
            <p:ph type="ftr" sz="quarter" idx="16"/>
          </p:nvPr>
        </p:nvSpPr>
        <p:spPr/>
        <p:txBody>
          <a:bodyPr rtlCol="0"/>
          <a:lstStyle/>
          <a:p>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9" name="Прямая соединительная линия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Овал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Заголовок 1"/>
          <p:cNvSpPr>
            <a:spLocks noGrp="1"/>
          </p:cNvSpPr>
          <p:nvPr>
            <p:ph type="title"/>
          </p:nvPr>
        </p:nvSpPr>
        <p:spPr>
          <a:xfrm rot="5400000">
            <a:off x="3350133" y="3200400"/>
            <a:ext cx="6309360" cy="457200"/>
          </a:xfrm>
        </p:spPr>
        <p:txBody>
          <a:bodyPr anchor="b"/>
          <a:lstStyle>
            <a:lvl1pPr algn="l">
              <a:buNone/>
              <a:defRPr sz="2000" b="1"/>
            </a:lvl1pPr>
          </a:lstStyle>
          <a:p>
            <a:r>
              <a:rPr kumimoji="0" lang="ru-RU" smtClean="0"/>
              <a:t>Образец заголовка</a:t>
            </a:r>
            <a:endParaRPr kumimoji="0" lang="en-US"/>
          </a:p>
        </p:txBody>
      </p:sp>
      <p:sp>
        <p:nvSpPr>
          <p:cNvPr id="3" name="Рисунок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ru-RU" smtClean="0"/>
              <a:t>Вставка рисунка</a:t>
            </a:r>
            <a:endParaRPr kumimoji="0" lang="en-US" dirty="0"/>
          </a:p>
        </p:txBody>
      </p:sp>
      <p:sp>
        <p:nvSpPr>
          <p:cNvPr id="4" name="Текст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
        <p:nvSpPr>
          <p:cNvPr id="10" name="Прямая соединительная линия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Прямоугольник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Прямая соединительная линия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Прямая соединительная линия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Прямая соединительная линия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Дата 16"/>
          <p:cNvSpPr>
            <a:spLocks noGrp="1"/>
          </p:cNvSpPr>
          <p:nvPr>
            <p:ph type="dt" sz="half" idx="10"/>
          </p:nvPr>
        </p:nvSpPr>
        <p:spPr/>
        <p:txBody>
          <a:bodyPr rtlCol="0"/>
          <a:lstStyle/>
          <a:p>
            <a:fld id="{3A87A7E3-2176-46B5-B88F-B89D7275A48C}" type="datetimeFigureOut">
              <a:rPr lang="ru-RU" smtClean="0"/>
              <a:pPr/>
              <a:t>09.09.2022</a:t>
            </a:fld>
            <a:endParaRPr lang="ru-RU"/>
          </a:p>
        </p:txBody>
      </p:sp>
      <p:sp>
        <p:nvSpPr>
          <p:cNvPr id="18" name="Номер слайда 17"/>
          <p:cNvSpPr>
            <a:spLocks noGrp="1"/>
          </p:cNvSpPr>
          <p:nvPr>
            <p:ph type="sldNum" sz="quarter" idx="11"/>
          </p:nvPr>
        </p:nvSpPr>
        <p:spPr/>
        <p:txBody>
          <a:bodyPr rtlCol="0"/>
          <a:lstStyle/>
          <a:p>
            <a:fld id="{BF998375-2AC0-4602-A0E3-32835E215252}" type="slidenum">
              <a:rPr lang="ru-RU" smtClean="0"/>
              <a:pPr/>
              <a:t>‹#›</a:t>
            </a:fld>
            <a:endParaRPr lang="ru-RU"/>
          </a:p>
        </p:txBody>
      </p:sp>
      <p:sp>
        <p:nvSpPr>
          <p:cNvPr id="21" name="Нижний колонтитул 20"/>
          <p:cNvSpPr>
            <a:spLocks noGrp="1"/>
          </p:cNvSpPr>
          <p:nvPr>
            <p:ph type="ftr" sz="quarter" idx="12"/>
          </p:nvPr>
        </p:nvSpPr>
        <p:spPr/>
        <p:txBody>
          <a:bodyPr rtlCol="0"/>
          <a:lstStyle/>
          <a:p>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Прямая соединительная линия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Заголовок 21"/>
          <p:cNvSpPr>
            <a:spLocks noGrp="1"/>
          </p:cNvSpPr>
          <p:nvPr>
            <p:ph type="title"/>
          </p:nvPr>
        </p:nvSpPr>
        <p:spPr>
          <a:xfrm>
            <a:off x="457200" y="274638"/>
            <a:ext cx="7467600" cy="1143000"/>
          </a:xfrm>
          <a:prstGeom prst="rect">
            <a:avLst/>
          </a:prstGeom>
        </p:spPr>
        <p:txBody>
          <a:bodyPr vert="horz" anchor="b">
            <a:normAutofit/>
          </a:bodyPr>
          <a:lstStyle/>
          <a:p>
            <a:r>
              <a:rPr kumimoji="0" lang="ru-RU" smtClean="0"/>
              <a:t>Образец заголовка</a:t>
            </a:r>
            <a:endParaRPr kumimoji="0" lang="en-US"/>
          </a:p>
        </p:txBody>
      </p:sp>
      <p:sp>
        <p:nvSpPr>
          <p:cNvPr id="13" name="Текст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4" name="Дата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3A87A7E3-2176-46B5-B88F-B89D7275A48C}" type="datetimeFigureOut">
              <a:rPr lang="ru-RU" smtClean="0"/>
              <a:pPr/>
              <a:t>09.09.2022</a:t>
            </a:fld>
            <a:endParaRPr lang="ru-RU"/>
          </a:p>
        </p:txBody>
      </p:sp>
      <p:sp>
        <p:nvSpPr>
          <p:cNvPr id="3" name="Нижний колонтитул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ru-RU"/>
          </a:p>
        </p:txBody>
      </p:sp>
      <p:sp>
        <p:nvSpPr>
          <p:cNvPr id="7" name="Прямая соединительная линия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Прямая соединительная линия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Прямоугольник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Прямая соединительная линия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Овал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Номер слайда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BF998375-2AC0-4602-A0E3-32835E215252}"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8" descr="0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Заголовок 1"/>
          <p:cNvSpPr>
            <a:spLocks noGrp="1"/>
          </p:cNvSpPr>
          <p:nvPr>
            <p:ph type="ctrTitle"/>
          </p:nvPr>
        </p:nvSpPr>
        <p:spPr>
          <a:xfrm>
            <a:off x="683568" y="980728"/>
            <a:ext cx="6768752" cy="936104"/>
          </a:xfrm>
        </p:spPr>
        <p:txBody>
          <a:bodyPr>
            <a:normAutofit fontScale="90000"/>
          </a:bodyPr>
          <a:lstStyle/>
          <a:p>
            <a:pPr algn="ctr"/>
            <a:r>
              <a:rPr lang="kk-KZ" sz="3200" dirty="0" smtClean="0">
                <a:solidFill>
                  <a:srgbClr val="FF0000"/>
                </a:solidFill>
                <a:latin typeface="Times New Roman" pitchFamily="18" charset="0"/>
                <a:cs typeface="Times New Roman" pitchFamily="18" charset="0"/>
              </a:rPr>
              <a:t>              ҒафуҚайырбеков атындағы</a:t>
            </a:r>
            <a:br>
              <a:rPr lang="kk-KZ" sz="3200" dirty="0" smtClean="0">
                <a:solidFill>
                  <a:srgbClr val="FF0000"/>
                </a:solidFill>
                <a:latin typeface="Times New Roman" pitchFamily="18" charset="0"/>
                <a:cs typeface="Times New Roman" pitchFamily="18" charset="0"/>
              </a:rPr>
            </a:br>
            <a:r>
              <a:rPr lang="kk-KZ" sz="3200" dirty="0" smtClean="0">
                <a:solidFill>
                  <a:srgbClr val="FF0000"/>
                </a:solidFill>
                <a:latin typeface="Times New Roman" pitchFamily="18" charset="0"/>
                <a:cs typeface="Times New Roman" pitchFamily="18" charset="0"/>
              </a:rPr>
              <a:t>              №2 мектеп-гимназия </a:t>
            </a:r>
            <a:br>
              <a:rPr lang="kk-KZ" sz="3200" dirty="0" smtClean="0">
                <a:solidFill>
                  <a:srgbClr val="FF0000"/>
                </a:solidFill>
                <a:latin typeface="Times New Roman" pitchFamily="18" charset="0"/>
                <a:cs typeface="Times New Roman" pitchFamily="18" charset="0"/>
              </a:rPr>
            </a:br>
            <a:endParaRPr lang="ru-RU" sz="3200" dirty="0">
              <a:solidFill>
                <a:srgbClr val="FF0000"/>
              </a:solidFill>
              <a:latin typeface="Times New Roman" pitchFamily="18" charset="0"/>
              <a:cs typeface="Times New Roman" pitchFamily="18" charset="0"/>
            </a:endParaRPr>
          </a:p>
        </p:txBody>
      </p:sp>
      <p:sp>
        <p:nvSpPr>
          <p:cNvPr id="3" name="Объект 2"/>
          <p:cNvSpPr>
            <a:spLocks noGrp="1"/>
          </p:cNvSpPr>
          <p:nvPr>
            <p:ph type="subTitle" idx="1"/>
          </p:nvPr>
        </p:nvSpPr>
        <p:spPr>
          <a:xfrm>
            <a:off x="1187624" y="2204864"/>
            <a:ext cx="6480720" cy="3672408"/>
          </a:xfrm>
        </p:spPr>
        <p:txBody>
          <a:bodyPr>
            <a:normAutofit fontScale="70000" lnSpcReduction="20000"/>
          </a:bodyPr>
          <a:lstStyle/>
          <a:p>
            <a:pPr algn="ctr"/>
            <a:r>
              <a:rPr lang="kk-KZ" sz="6000" dirty="0" smtClean="0">
                <a:solidFill>
                  <a:srgbClr val="FF0000"/>
                </a:solidFill>
                <a:latin typeface="Times New Roman" pitchFamily="18" charset="0"/>
                <a:cs typeface="Times New Roman" pitchFamily="18" charset="0"/>
              </a:rPr>
              <a:t>Баяндама тақырыбы: Отбасының қоғамдағы рөлі</a:t>
            </a:r>
          </a:p>
          <a:p>
            <a:pPr algn="ctr"/>
            <a:endParaRPr lang="kk-KZ" sz="6000" dirty="0" smtClean="0">
              <a:solidFill>
                <a:srgbClr val="FF0000"/>
              </a:solidFill>
              <a:latin typeface="Times New Roman" pitchFamily="18" charset="0"/>
              <a:cs typeface="Times New Roman" pitchFamily="18" charset="0"/>
            </a:endParaRPr>
          </a:p>
          <a:p>
            <a:pPr algn="ctr"/>
            <a:r>
              <a:rPr lang="kk-KZ" sz="6000" dirty="0" smtClean="0">
                <a:solidFill>
                  <a:srgbClr val="FF0000"/>
                </a:solidFill>
                <a:latin typeface="Times New Roman" pitchFamily="18" charset="0"/>
                <a:cs typeface="Times New Roman" pitchFamily="18" charset="0"/>
              </a:rPr>
              <a:t>Психолог: Алтынбаева.Г.Б</a:t>
            </a:r>
            <a:r>
              <a:rPr lang="kk-KZ" sz="6000" dirty="0" smtClean="0">
                <a:latin typeface="Times New Roman" pitchFamily="18" charset="0"/>
                <a:cs typeface="Times New Roman" pitchFamily="18" charset="0"/>
              </a:rPr>
              <a:t> </a:t>
            </a:r>
            <a:endParaRPr lang="ru-RU" sz="6000" dirty="0">
              <a:latin typeface="Times New Roman" pitchFamily="18" charset="0"/>
              <a:cs typeface="Times New Roman" pitchFamily="18" charset="0"/>
            </a:endParaRPr>
          </a:p>
        </p:txBody>
      </p:sp>
    </p:spTree>
    <p:extLst>
      <p:ext uri="{BB962C8B-B14F-4D97-AF65-F5344CB8AC3E}">
        <p14:creationId xmlns:p14="http://schemas.microsoft.com/office/powerpoint/2010/main" val="215089258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4294967295"/>
          </p:nvPr>
        </p:nvSpPr>
        <p:spPr>
          <a:xfrm>
            <a:off x="611560" y="404665"/>
            <a:ext cx="7560840" cy="6069160"/>
          </a:xfrm>
        </p:spPr>
        <p:txBody>
          <a:bodyPr>
            <a:normAutofit lnSpcReduction="10000"/>
          </a:bodyPr>
          <a:lstStyle/>
          <a:p>
            <a:r>
              <a:rPr lang="kk-KZ" dirty="0" smtClean="0"/>
              <a:t>Перзент жыры </a:t>
            </a:r>
          </a:p>
          <a:p>
            <a:r>
              <a:rPr lang="kk-KZ" dirty="0"/>
              <a:t> </a:t>
            </a:r>
            <a:r>
              <a:rPr lang="kk-KZ" dirty="0" smtClean="0"/>
              <a:t>                                               Т.Айбергенов </a:t>
            </a:r>
          </a:p>
          <a:p>
            <a:r>
              <a:rPr lang="kk-KZ" dirty="0" smtClean="0"/>
              <a:t>Сен менің мәңгілікке өлмес атым,</a:t>
            </a:r>
          </a:p>
          <a:p>
            <a:r>
              <a:rPr lang="kk-KZ" dirty="0" smtClean="0"/>
              <a:t>Атымды ап алыс жылға жалғасатын. </a:t>
            </a:r>
          </a:p>
          <a:p>
            <a:r>
              <a:rPr lang="kk-KZ" dirty="0" smtClean="0"/>
              <a:t>Әкеде өсиет бар өмір жайлы, </a:t>
            </a:r>
          </a:p>
          <a:p>
            <a:r>
              <a:rPr lang="kk-KZ" dirty="0" smtClean="0"/>
              <a:t>Балада қасиет бар алға асатын.</a:t>
            </a:r>
          </a:p>
          <a:p>
            <a:r>
              <a:rPr lang="kk-KZ" dirty="0" smtClean="0"/>
              <a:t>Сен менің ұшар басым биіктеген, </a:t>
            </a:r>
          </a:p>
          <a:p>
            <a:r>
              <a:rPr lang="kk-KZ" dirty="0" smtClean="0"/>
              <a:t>Жолыңа тапқанымды үйіп төгем.</a:t>
            </a:r>
          </a:p>
          <a:p>
            <a:r>
              <a:rPr lang="kk-KZ" dirty="0" smtClean="0"/>
              <a:t>Сен менің дүрсілдеген жүрегімсің,</a:t>
            </a:r>
          </a:p>
          <a:p>
            <a:r>
              <a:rPr lang="kk-KZ" dirty="0" smtClean="0"/>
              <a:t>Қай нәрсе сол жүректен сүйікті екен?</a:t>
            </a:r>
          </a:p>
          <a:p>
            <a:r>
              <a:rPr lang="kk-KZ" dirty="0" smtClean="0"/>
              <a:t>Сен мені өскен сайын ойландырып, </a:t>
            </a:r>
          </a:p>
          <a:p>
            <a:r>
              <a:rPr lang="kk-KZ" dirty="0" smtClean="0"/>
              <a:t>Заңдарын табиғаттың ойға алдырып,</a:t>
            </a:r>
          </a:p>
          <a:p>
            <a:r>
              <a:rPr lang="kk-KZ" dirty="0" smtClean="0"/>
              <a:t>Бір қадам басқан сайын өзің мені </a:t>
            </a:r>
          </a:p>
          <a:p>
            <a:r>
              <a:rPr lang="kk-KZ" dirty="0" smtClean="0"/>
              <a:t>Барасың шежіреге айналдырып...</a:t>
            </a:r>
            <a:endParaRPr lang="ru-RU" dirty="0"/>
          </a:p>
        </p:txBody>
      </p:sp>
    </p:spTree>
    <p:extLst>
      <p:ext uri="{BB962C8B-B14F-4D97-AF65-F5344CB8AC3E}">
        <p14:creationId xmlns:p14="http://schemas.microsoft.com/office/powerpoint/2010/main" val="133292509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4294967295"/>
          </p:nvPr>
        </p:nvSpPr>
        <p:spPr>
          <a:xfrm>
            <a:off x="827584" y="1052736"/>
            <a:ext cx="7272808" cy="4824537"/>
          </a:xfrm>
        </p:spPr>
        <p:txBody>
          <a:bodyPr>
            <a:normAutofit/>
          </a:bodyPr>
          <a:lstStyle/>
          <a:p>
            <a:pPr marL="0" lvl="0" indent="0" algn="ctr">
              <a:spcBef>
                <a:spcPts val="0"/>
              </a:spcBef>
              <a:buClrTx/>
              <a:buSzTx/>
              <a:buNone/>
            </a:pPr>
            <a:r>
              <a:rPr lang="kk-KZ" sz="5400" b="1" cap="all" dirty="0">
                <a:ln w="9000" cmpd="sng">
                  <a:solidFill>
                    <a:srgbClr val="F5CD2D">
                      <a:shade val="50000"/>
                      <a:satMod val="120000"/>
                    </a:srgbClr>
                  </a:solidFill>
                  <a:prstDash val="solid"/>
                </a:ln>
                <a:solidFill>
                  <a:schemeClr val="accent2"/>
                </a:solidFill>
                <a:effectLst>
                  <a:reflection blurRad="12700" stA="28000" endPos="45000" dist="1000" dir="5400000" sy="-100000" algn="bl" rotWithShape="0"/>
                </a:effectLst>
                <a:latin typeface="Times New Roman" pitchFamily="18" charset="0"/>
                <a:cs typeface="Times New Roman" pitchFamily="18" charset="0"/>
              </a:rPr>
              <a:t>НАЗАР </a:t>
            </a:r>
          </a:p>
          <a:p>
            <a:pPr marL="0" lvl="0" indent="0" algn="ctr">
              <a:spcBef>
                <a:spcPts val="0"/>
              </a:spcBef>
              <a:buClrTx/>
              <a:buSzTx/>
              <a:buNone/>
            </a:pPr>
            <a:endParaRPr lang="kk-KZ" sz="5400" b="1" cap="all" dirty="0">
              <a:ln w="9000" cmpd="sng">
                <a:solidFill>
                  <a:srgbClr val="F5CD2D">
                    <a:shade val="50000"/>
                    <a:satMod val="120000"/>
                  </a:srgbClr>
                </a:solidFill>
                <a:prstDash val="solid"/>
              </a:ln>
              <a:solidFill>
                <a:schemeClr val="accent2"/>
              </a:solidFill>
              <a:effectLst>
                <a:reflection blurRad="12700" stA="28000" endPos="45000" dist="1000" dir="5400000" sy="-100000" algn="bl" rotWithShape="0"/>
              </a:effectLst>
              <a:latin typeface="Times New Roman" pitchFamily="18" charset="0"/>
              <a:cs typeface="Times New Roman" pitchFamily="18" charset="0"/>
            </a:endParaRPr>
          </a:p>
          <a:p>
            <a:pPr marL="0" lvl="0" indent="0" algn="ctr">
              <a:spcBef>
                <a:spcPts val="0"/>
              </a:spcBef>
              <a:buClrTx/>
              <a:buSzTx/>
              <a:buNone/>
            </a:pPr>
            <a:r>
              <a:rPr lang="kk-KZ" sz="5400" b="1" cap="all" dirty="0">
                <a:ln w="9000" cmpd="sng">
                  <a:solidFill>
                    <a:srgbClr val="F5CD2D">
                      <a:shade val="50000"/>
                      <a:satMod val="120000"/>
                    </a:srgbClr>
                  </a:solidFill>
                  <a:prstDash val="solid"/>
                </a:ln>
                <a:solidFill>
                  <a:schemeClr val="accent2"/>
                </a:solidFill>
                <a:effectLst>
                  <a:reflection blurRad="12700" stA="28000" endPos="45000" dist="1000" dir="5400000" sy="-100000" algn="bl" rotWithShape="0"/>
                </a:effectLst>
                <a:latin typeface="Times New Roman" pitchFamily="18" charset="0"/>
                <a:cs typeface="Times New Roman" pitchFamily="18" charset="0"/>
              </a:rPr>
              <a:t>АУДАРҒАНЫҢЫЗҒА</a:t>
            </a:r>
          </a:p>
          <a:p>
            <a:pPr marL="0" lvl="0" indent="0" algn="ctr">
              <a:spcBef>
                <a:spcPts val="0"/>
              </a:spcBef>
              <a:buClrTx/>
              <a:buSzTx/>
              <a:buNone/>
            </a:pPr>
            <a:endParaRPr lang="kk-KZ" sz="5400" b="1" cap="all" dirty="0">
              <a:ln w="9000" cmpd="sng">
                <a:solidFill>
                  <a:srgbClr val="F5CD2D">
                    <a:shade val="50000"/>
                    <a:satMod val="120000"/>
                  </a:srgbClr>
                </a:solidFill>
                <a:prstDash val="solid"/>
              </a:ln>
              <a:solidFill>
                <a:schemeClr val="accent2"/>
              </a:solidFill>
              <a:effectLst>
                <a:reflection blurRad="12700" stA="28000" endPos="45000" dist="1000" dir="5400000" sy="-100000" algn="bl" rotWithShape="0"/>
              </a:effectLst>
              <a:latin typeface="Times New Roman" pitchFamily="18" charset="0"/>
              <a:cs typeface="Times New Roman" pitchFamily="18" charset="0"/>
            </a:endParaRPr>
          </a:p>
          <a:p>
            <a:pPr marL="0" lvl="0" indent="0" algn="ctr">
              <a:spcBef>
                <a:spcPts val="0"/>
              </a:spcBef>
              <a:buClrTx/>
              <a:buSzTx/>
              <a:buNone/>
            </a:pPr>
            <a:r>
              <a:rPr lang="kk-KZ" sz="5400" b="1" cap="all" dirty="0">
                <a:ln w="9000" cmpd="sng">
                  <a:solidFill>
                    <a:srgbClr val="F5CD2D">
                      <a:shade val="50000"/>
                      <a:satMod val="120000"/>
                    </a:srgbClr>
                  </a:solidFill>
                  <a:prstDash val="solid"/>
                </a:ln>
                <a:solidFill>
                  <a:schemeClr val="accent2"/>
                </a:solidFill>
                <a:effectLst>
                  <a:reflection blurRad="12700" stA="28000" endPos="45000" dist="1000" dir="5400000" sy="-100000" algn="bl" rotWithShape="0"/>
                </a:effectLst>
                <a:latin typeface="Times New Roman" pitchFamily="18" charset="0"/>
                <a:cs typeface="Times New Roman" pitchFamily="18" charset="0"/>
              </a:rPr>
              <a:t> РАХМЕТ !</a:t>
            </a:r>
            <a:endParaRPr lang="ru-RU" sz="5400" b="1" cap="all" dirty="0">
              <a:ln w="9000" cmpd="sng">
                <a:solidFill>
                  <a:srgbClr val="F5CD2D">
                    <a:shade val="50000"/>
                    <a:satMod val="120000"/>
                  </a:srgbClr>
                </a:solidFill>
                <a:prstDash val="solid"/>
              </a:ln>
              <a:solidFill>
                <a:schemeClr val="accent2"/>
              </a:solidFill>
              <a:effectLst>
                <a:reflection blurRad="12700" stA="28000" endPos="45000" dist="1000" dir="5400000" sy="-100000" algn="bl" rotWithShape="0"/>
              </a:effectLst>
            </a:endParaRPr>
          </a:p>
          <a:p>
            <a:endParaRPr lang="ru-RU" dirty="0"/>
          </a:p>
        </p:txBody>
      </p:sp>
    </p:spTree>
    <p:extLst>
      <p:ext uri="{BB962C8B-B14F-4D97-AF65-F5344CB8AC3E}">
        <p14:creationId xmlns:p14="http://schemas.microsoft.com/office/powerpoint/2010/main" val="416132088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4294967295"/>
          </p:nvPr>
        </p:nvSpPr>
        <p:spPr>
          <a:xfrm>
            <a:off x="539552" y="764704"/>
            <a:ext cx="7992888" cy="5709121"/>
          </a:xfrm>
        </p:spPr>
        <p:txBody>
          <a:bodyPr>
            <a:noAutofit/>
          </a:bodyPr>
          <a:lstStyle/>
          <a:p>
            <a:pPr algn="ctr">
              <a:spcAft>
                <a:spcPts val="1500"/>
              </a:spcAft>
            </a:pPr>
            <a:r>
              <a:rPr lang="kk-KZ" b="1" dirty="0" smtClean="0">
                <a:solidFill>
                  <a:srgbClr val="262626"/>
                </a:solidFill>
                <a:latin typeface="Times New Roman" pitchFamily="18" charset="0"/>
                <a:ea typeface="Times New Roman"/>
                <a:cs typeface="Times New Roman" pitchFamily="18" charset="0"/>
              </a:rPr>
              <a:t>Болашаққа бағдаррухани жаңғыруХХ ғасырдағыұлттық сана туралы </a:t>
            </a:r>
          </a:p>
          <a:p>
            <a:pPr algn="ctr">
              <a:spcAft>
                <a:spcPts val="1500"/>
              </a:spcAft>
            </a:pPr>
            <a:r>
              <a:rPr lang="kk-KZ" sz="2000" dirty="0" smtClean="0">
                <a:solidFill>
                  <a:srgbClr val="262626"/>
                </a:solidFill>
                <a:latin typeface="Times New Roman" pitchFamily="18" charset="0"/>
                <a:ea typeface="Times New Roman"/>
                <a:cs typeface="Times New Roman" pitchFamily="18" charset="0"/>
              </a:rPr>
              <a:t>Күллі </a:t>
            </a:r>
            <a:r>
              <a:rPr lang="kk-KZ" sz="2000" dirty="0">
                <a:solidFill>
                  <a:srgbClr val="262626"/>
                </a:solidFill>
                <a:latin typeface="Times New Roman" pitchFamily="18" charset="0"/>
                <a:ea typeface="Times New Roman"/>
                <a:cs typeface="Times New Roman" pitchFamily="18" charset="0"/>
              </a:rPr>
              <a:t>жер жүзі біздің көз алдымызда өзгеруде. Әлемде бағыты әлі бұлыңғыр, жаңа тарихи кезең басталды. Күн санап өзгеріп жатқан дүбірлі дүниеде сана-сезіміміз бен дүниетанымымызға әбден сіңіп қалған таптаурын қағидалардан арыл­масақ, көш басындағы елдермен тереземізді теңеп, иық түйістіру мүмкін емес. Өзгеру үшін өзімізді мықтап қолға алып, заман ағымына икемделу арқылы жаңа дәуірдің жағымды жақтарын бойға сіңіруіміз керек.  ХХ ғасырдағы батыстық жаңғыру үлгісінің бүгінгі заманның болмысына сай келмеуінің сыры неде? Меніңше, басты кемшілігі – олардың өздеріне ғана тән қалыбы мен тәжірибесін басқа халықтар мен өркениеттердің ерекшеліктерін ескермей, бәріне жаппай еріксіз таңуында. Әжептәуір жаңғырған қоғамның өзінің тамыры тарихының тереңінен бас­тау алатын рухани коды болады.</a:t>
            </a:r>
            <a:endParaRPr lang="ru-RU" sz="2000" dirty="0">
              <a:latin typeface="Times New Roman" pitchFamily="18" charset="0"/>
              <a:ea typeface="Calibri"/>
              <a:cs typeface="Times New Roman" pitchFamily="18" charset="0"/>
            </a:endParaRPr>
          </a:p>
          <a:p>
            <a:pPr algn="just">
              <a:spcAft>
                <a:spcPts val="1500"/>
              </a:spcAft>
            </a:pPr>
            <a:r>
              <a:rPr lang="kk-KZ" sz="2000" dirty="0" smtClean="0">
                <a:solidFill>
                  <a:srgbClr val="262626"/>
                </a:solidFill>
                <a:latin typeface="Times New Roman" pitchFamily="18" charset="0"/>
                <a:ea typeface="Times New Roman"/>
                <a:cs typeface="Times New Roman" pitchFamily="18" charset="0"/>
              </a:rPr>
              <a:t> </a:t>
            </a:r>
            <a:r>
              <a:rPr lang="kk-KZ" sz="2000" dirty="0">
                <a:solidFill>
                  <a:srgbClr val="262626"/>
                </a:solidFill>
                <a:latin typeface="Times New Roman" pitchFamily="18" charset="0"/>
                <a:ea typeface="Times New Roman"/>
                <a:cs typeface="Times New Roman" pitchFamily="18" charset="0"/>
              </a:rPr>
              <a:t> </a:t>
            </a:r>
            <a:endParaRPr lang="ru-RU" sz="2000" dirty="0">
              <a:effectLst/>
              <a:latin typeface="Times New Roman" pitchFamily="18" charset="0"/>
              <a:ea typeface="Calibri"/>
              <a:cs typeface="Times New Roman" pitchFamily="18" charset="0"/>
            </a:endParaRPr>
          </a:p>
        </p:txBody>
      </p:sp>
    </p:spTree>
    <p:extLst>
      <p:ext uri="{BB962C8B-B14F-4D97-AF65-F5344CB8AC3E}">
        <p14:creationId xmlns:p14="http://schemas.microsoft.com/office/powerpoint/2010/main" val="346751230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4294967295"/>
          </p:nvPr>
        </p:nvSpPr>
        <p:spPr>
          <a:xfrm>
            <a:off x="611560" y="332656"/>
            <a:ext cx="7416824" cy="5400675"/>
          </a:xfrm>
        </p:spPr>
        <p:txBody>
          <a:bodyPr>
            <a:normAutofit fontScale="25000" lnSpcReduction="20000"/>
          </a:bodyPr>
          <a:lstStyle/>
          <a:p>
            <a:pPr algn="just">
              <a:lnSpc>
                <a:spcPts val="1800"/>
              </a:lnSpc>
              <a:spcAft>
                <a:spcPts val="1500"/>
              </a:spcAft>
            </a:pPr>
            <a:r>
              <a:rPr lang="kk-KZ" sz="6800" dirty="0">
                <a:solidFill>
                  <a:srgbClr val="262626"/>
                </a:solidFill>
                <a:latin typeface="Times New Roman" pitchFamily="18" charset="0"/>
                <a:ea typeface="Times New Roman"/>
                <a:cs typeface="Times New Roman" pitchFamily="18" charset="0"/>
              </a:rPr>
              <a:t>Жаңа тұрпатты жаңғырудың ең басты шарты – сол ұлттық кодыңды сақтай білу. Онсыз жаңғыру дегеніңіздің құр жаңғырыққа айналуы оп-оңай.  </a:t>
            </a:r>
            <a:endParaRPr lang="ru-RU" sz="6800" dirty="0">
              <a:latin typeface="Times New Roman" pitchFamily="18" charset="0"/>
              <a:ea typeface="Calibri"/>
              <a:cs typeface="Times New Roman" pitchFamily="18" charset="0"/>
            </a:endParaRPr>
          </a:p>
          <a:p>
            <a:pPr algn="just">
              <a:lnSpc>
                <a:spcPts val="1800"/>
              </a:lnSpc>
              <a:spcAft>
                <a:spcPts val="1500"/>
              </a:spcAft>
            </a:pPr>
            <a:r>
              <a:rPr lang="kk-KZ" sz="6800" dirty="0">
                <a:solidFill>
                  <a:srgbClr val="262626"/>
                </a:solidFill>
                <a:latin typeface="Times New Roman" pitchFamily="18" charset="0"/>
                <a:ea typeface="Times New Roman"/>
                <a:cs typeface="Times New Roman" pitchFamily="18" charset="0"/>
              </a:rPr>
              <a:t>Бірақ, ұлттық кодымды сақтаймын деп бойыңдағы жақсы мен жаманның бәрін, яғни болашаққа сенімді нығайтып, алға бастайтын қасиеттерді де, кежегесі кері тартып тұратын, аяқтан шалатын әдеттерді де ұлттық сананың аясында сүрлеп қоюға болмайтыны айдан анық.  </a:t>
            </a:r>
            <a:endParaRPr lang="ru-RU" sz="6800" dirty="0">
              <a:latin typeface="Times New Roman" pitchFamily="18" charset="0"/>
              <a:ea typeface="Calibri"/>
              <a:cs typeface="Times New Roman" pitchFamily="18" charset="0"/>
            </a:endParaRPr>
          </a:p>
          <a:p>
            <a:pPr algn="just">
              <a:lnSpc>
                <a:spcPts val="1800"/>
              </a:lnSpc>
              <a:spcAft>
                <a:spcPts val="1500"/>
              </a:spcAft>
            </a:pPr>
            <a:r>
              <a:rPr lang="kk-KZ" sz="6800" dirty="0">
                <a:solidFill>
                  <a:srgbClr val="262626"/>
                </a:solidFill>
                <a:latin typeface="Times New Roman" pitchFamily="18" charset="0"/>
                <a:ea typeface="Times New Roman"/>
                <a:cs typeface="Times New Roman" pitchFamily="18" charset="0"/>
              </a:rPr>
              <a:t>Жаңғыру атаулы бұрынғыдай тарихи тәжірибе мен ұлттық дәстүрлерге шекеден қарамауға тиіс. Керісінше, замана сынынан сүрінбей өткен озық  дәстүрлерді табысты жаңғырудың маңызды алғышарттарына айналдыра білу қажет. Егер жаңғыру елдің ұлттық-рухани тамырынан нәр ала алмаса, ол адасуға бастайды.</a:t>
            </a:r>
            <a:endParaRPr lang="ru-RU" sz="6800" dirty="0">
              <a:latin typeface="Times New Roman" pitchFamily="18" charset="0"/>
              <a:ea typeface="Calibri"/>
              <a:cs typeface="Times New Roman" pitchFamily="18" charset="0"/>
            </a:endParaRPr>
          </a:p>
          <a:p>
            <a:pPr algn="just">
              <a:lnSpc>
                <a:spcPts val="1800"/>
              </a:lnSpc>
              <a:spcAft>
                <a:spcPts val="1500"/>
              </a:spcAft>
            </a:pPr>
            <a:r>
              <a:rPr lang="kk-KZ" sz="6800" dirty="0">
                <a:solidFill>
                  <a:srgbClr val="262626"/>
                </a:solidFill>
                <a:latin typeface="Times New Roman" pitchFamily="18" charset="0"/>
                <a:ea typeface="Times New Roman"/>
                <a:cs typeface="Times New Roman" pitchFamily="18" charset="0"/>
              </a:rPr>
              <a:t>Сонымен бірге, рухани жаңғыру ұлттық сананың түрлі полюстерін қиыннан қиыс­ты­рып, жарастыра алатын құдіретімен маңызды.</a:t>
            </a:r>
            <a:endParaRPr lang="ru-RU" sz="6800" dirty="0">
              <a:latin typeface="Times New Roman" pitchFamily="18" charset="0"/>
              <a:ea typeface="Calibri"/>
              <a:cs typeface="Times New Roman" pitchFamily="18" charset="0"/>
            </a:endParaRPr>
          </a:p>
          <a:p>
            <a:pPr algn="just">
              <a:lnSpc>
                <a:spcPts val="1800"/>
              </a:lnSpc>
              <a:spcAft>
                <a:spcPts val="1500"/>
              </a:spcAft>
            </a:pPr>
            <a:r>
              <a:rPr lang="kk-KZ" sz="6800" dirty="0">
                <a:solidFill>
                  <a:srgbClr val="262626"/>
                </a:solidFill>
                <a:latin typeface="Times New Roman" pitchFamily="18" charset="0"/>
                <a:ea typeface="Times New Roman"/>
                <a:cs typeface="Times New Roman" pitchFamily="18" charset="0"/>
              </a:rPr>
              <a:t>Бұл – тарлан тарихтың, жасампаз бүгінгі күн мен жарқын болашақтың көкжиектерін үйле­сімді сабақтастыратын ұлт жадының тұғыр­намасы.  Мен халқымның тағылымы мол тарихы мен  ықылым заманнан арқауы үзілмеген ұлттық салт-дәстүрлерін алдағы өркендеудің берік діңі ете оты­рып, әрбір қадамын нық басуын, болашаққа сенім­мен бет алуын қалаймын.  </a:t>
            </a:r>
            <a:endParaRPr lang="ru-RU" sz="6800" dirty="0">
              <a:latin typeface="Times New Roman" pitchFamily="18" charset="0"/>
              <a:ea typeface="Calibri"/>
              <a:cs typeface="Times New Roman" pitchFamily="18" charset="0"/>
            </a:endParaRPr>
          </a:p>
          <a:p>
            <a:pPr algn="just">
              <a:lnSpc>
                <a:spcPts val="1800"/>
              </a:lnSpc>
              <a:spcAft>
                <a:spcPts val="1500"/>
              </a:spcAft>
            </a:pPr>
            <a:endParaRPr lang="ru-RU" sz="2200" dirty="0">
              <a:latin typeface="Times New Roman" pitchFamily="18" charset="0"/>
              <a:ea typeface="Calibri"/>
              <a:cs typeface="Times New Roman" pitchFamily="18" charset="0"/>
            </a:endParaRPr>
          </a:p>
          <a:p>
            <a:endParaRPr lang="ru-RU" dirty="0"/>
          </a:p>
        </p:txBody>
      </p:sp>
    </p:spTree>
    <p:extLst>
      <p:ext uri="{BB962C8B-B14F-4D97-AF65-F5344CB8AC3E}">
        <p14:creationId xmlns:p14="http://schemas.microsoft.com/office/powerpoint/2010/main" val="238521139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lvl="0" algn="ctr" fontAlgn="base">
              <a:spcAft>
                <a:spcPct val="0"/>
              </a:spcAft>
            </a:pPr>
            <a:r>
              <a:rPr lang="ru-RU" sz="2800" b="1" cap="none" dirty="0" err="1" smtClean="0">
                <a:solidFill>
                  <a:schemeClr val="tx1"/>
                </a:solidFill>
                <a:latin typeface="Times New Roman" pitchFamily="18" charset="0"/>
                <a:ea typeface="+mn-ea"/>
                <a:cs typeface="Times New Roman" pitchFamily="18" charset="0"/>
              </a:rPr>
              <a:t>Отандық</a:t>
            </a:r>
            <a:r>
              <a:rPr lang="ru-RU" sz="2800" b="1" cap="none" dirty="0" smtClean="0">
                <a:solidFill>
                  <a:schemeClr val="tx1"/>
                </a:solidFill>
                <a:latin typeface="Times New Roman" pitchFamily="18" charset="0"/>
                <a:ea typeface="+mn-ea"/>
                <a:cs typeface="Times New Roman" pitchFamily="18" charset="0"/>
              </a:rPr>
              <a:t> </a:t>
            </a:r>
            <a:r>
              <a:rPr lang="ru-RU" sz="2800" b="1" cap="none" dirty="0" err="1">
                <a:solidFill>
                  <a:schemeClr val="tx1"/>
                </a:solidFill>
                <a:latin typeface="Times New Roman" pitchFamily="18" charset="0"/>
                <a:ea typeface="+mn-ea"/>
                <a:cs typeface="Times New Roman" pitchFamily="18" charset="0"/>
              </a:rPr>
              <a:t>және</a:t>
            </a:r>
            <a:r>
              <a:rPr lang="ru-RU" sz="2800" b="1" cap="none" dirty="0">
                <a:solidFill>
                  <a:schemeClr val="tx1"/>
                </a:solidFill>
                <a:latin typeface="Times New Roman" pitchFamily="18" charset="0"/>
                <a:ea typeface="+mn-ea"/>
                <a:cs typeface="Times New Roman" pitchFamily="18" charset="0"/>
              </a:rPr>
              <a:t> </a:t>
            </a:r>
            <a:r>
              <a:rPr lang="ru-RU" sz="2800" b="1" cap="none" dirty="0" err="1">
                <a:solidFill>
                  <a:schemeClr val="tx1"/>
                </a:solidFill>
                <a:latin typeface="Times New Roman" pitchFamily="18" charset="0"/>
                <a:ea typeface="+mn-ea"/>
                <a:cs typeface="Times New Roman" pitchFamily="18" charset="0"/>
              </a:rPr>
              <a:t>шетелдік</a:t>
            </a:r>
            <a:r>
              <a:rPr lang="ru-RU" sz="2800" b="1" cap="none" dirty="0">
                <a:solidFill>
                  <a:schemeClr val="tx1"/>
                </a:solidFill>
                <a:latin typeface="Times New Roman" pitchFamily="18" charset="0"/>
                <a:ea typeface="+mn-ea"/>
                <a:cs typeface="Times New Roman" pitchFamily="18" charset="0"/>
              </a:rPr>
              <a:t> </a:t>
            </a:r>
            <a:r>
              <a:rPr lang="ru-RU" sz="2800" b="1" cap="none" dirty="0" err="1">
                <a:solidFill>
                  <a:schemeClr val="tx1"/>
                </a:solidFill>
                <a:latin typeface="Times New Roman" pitchFamily="18" charset="0"/>
                <a:ea typeface="+mn-ea"/>
                <a:cs typeface="Times New Roman" pitchFamily="18" charset="0"/>
              </a:rPr>
              <a:t>ғалымдардың</a:t>
            </a:r>
            <a:r>
              <a:rPr lang="ru-RU" sz="2800" b="1" cap="none" dirty="0">
                <a:solidFill>
                  <a:schemeClr val="tx1"/>
                </a:solidFill>
                <a:latin typeface="Times New Roman" pitchFamily="18" charset="0"/>
                <a:ea typeface="+mn-ea"/>
                <a:cs typeface="Times New Roman" pitchFamily="18" charset="0"/>
              </a:rPr>
              <a:t> </a:t>
            </a:r>
            <a:r>
              <a:rPr lang="ru-RU" sz="2800" b="1" cap="none" dirty="0" err="1">
                <a:solidFill>
                  <a:schemeClr val="tx1"/>
                </a:solidFill>
                <a:latin typeface="Times New Roman" pitchFamily="18" charset="0"/>
                <a:ea typeface="+mn-ea"/>
                <a:cs typeface="Times New Roman" pitchFamily="18" charset="0"/>
              </a:rPr>
              <a:t>зерттеулеріндегі</a:t>
            </a:r>
            <a:r>
              <a:rPr lang="ru-RU" sz="2800" b="1" cap="none" dirty="0">
                <a:solidFill>
                  <a:schemeClr val="tx1"/>
                </a:solidFill>
                <a:latin typeface="Times New Roman" pitchFamily="18" charset="0"/>
                <a:ea typeface="+mn-ea"/>
                <a:cs typeface="Times New Roman" pitchFamily="18" charset="0"/>
              </a:rPr>
              <a:t> </a:t>
            </a:r>
            <a:r>
              <a:rPr lang="ru-RU" sz="2800" b="1" cap="none" dirty="0" err="1">
                <a:solidFill>
                  <a:schemeClr val="tx1"/>
                </a:solidFill>
                <a:latin typeface="Times New Roman" pitchFamily="18" charset="0"/>
                <a:ea typeface="+mn-ea"/>
                <a:cs typeface="Times New Roman" pitchFamily="18" charset="0"/>
              </a:rPr>
              <a:t>отбасы</a:t>
            </a:r>
            <a:r>
              <a:rPr lang="ru-RU" sz="2800" b="1" cap="none" dirty="0">
                <a:solidFill>
                  <a:schemeClr val="tx1"/>
                </a:solidFill>
                <a:latin typeface="Times New Roman" pitchFamily="18" charset="0"/>
                <a:ea typeface="+mn-ea"/>
                <a:cs typeface="Times New Roman" pitchFamily="18" charset="0"/>
              </a:rPr>
              <a:t> </a:t>
            </a:r>
            <a:r>
              <a:rPr lang="ru-RU" sz="2800" b="1" cap="none" dirty="0" err="1">
                <a:solidFill>
                  <a:schemeClr val="tx1"/>
                </a:solidFill>
                <a:latin typeface="Times New Roman" pitchFamily="18" charset="0"/>
                <a:ea typeface="+mn-ea"/>
                <a:cs typeface="Times New Roman" pitchFamily="18" charset="0"/>
              </a:rPr>
              <a:t>түсініктерін</a:t>
            </a:r>
            <a:r>
              <a:rPr lang="ru-RU" sz="2800" b="1" cap="none" dirty="0">
                <a:solidFill>
                  <a:schemeClr val="tx1"/>
                </a:solidFill>
                <a:latin typeface="Times New Roman" pitchFamily="18" charset="0"/>
                <a:ea typeface="+mn-ea"/>
                <a:cs typeface="Times New Roman" pitchFamily="18" charset="0"/>
              </a:rPr>
              <a:t> </a:t>
            </a:r>
            <a:r>
              <a:rPr lang="ru-RU" sz="2800" b="1" cap="none" dirty="0" err="1">
                <a:solidFill>
                  <a:schemeClr val="tx1"/>
                </a:solidFill>
                <a:latin typeface="Times New Roman" pitchFamily="18" charset="0"/>
                <a:ea typeface="+mn-ea"/>
                <a:cs typeface="Times New Roman" pitchFamily="18" charset="0"/>
              </a:rPr>
              <a:t>талдау</a:t>
            </a:r>
            <a:endParaRPr lang="ru-RU" sz="2800" b="1" cap="none" dirty="0">
              <a:solidFill>
                <a:schemeClr val="tx1"/>
              </a:solidFill>
              <a:latin typeface="Times New Roman" pitchFamily="18" charset="0"/>
              <a:ea typeface="+mn-ea"/>
              <a:cs typeface="Times New Roman" pitchFamily="18" charset="0"/>
            </a:endParaRPr>
          </a:p>
        </p:txBody>
      </p:sp>
      <p:sp>
        <p:nvSpPr>
          <p:cNvPr id="3" name="Объект 2"/>
          <p:cNvSpPr>
            <a:spLocks noGrp="1"/>
          </p:cNvSpPr>
          <p:nvPr>
            <p:ph sz="quarter" idx="1"/>
          </p:nvPr>
        </p:nvSpPr>
        <p:spPr/>
        <p:txBody>
          <a:bodyPr>
            <a:normAutofit/>
          </a:bodyPr>
          <a:lstStyle/>
          <a:p>
            <a:pPr marL="0" lvl="0" indent="0" algn="just" eaLnBrk="0" fontAlgn="base" hangingPunct="0">
              <a:spcBef>
                <a:spcPct val="0"/>
              </a:spcBef>
              <a:spcAft>
                <a:spcPct val="0"/>
              </a:spcAft>
              <a:buClrTx/>
              <a:buSzTx/>
              <a:buNone/>
            </a:pPr>
            <a:r>
              <a:rPr lang="kk-KZ" sz="2800" dirty="0">
                <a:latin typeface="Times New Roman" pitchFamily="18" charset="0"/>
                <a:ea typeface="Calibri" pitchFamily="34" charset="0"/>
                <a:cs typeface="Times New Roman" pitchFamily="18" charset="0"/>
              </a:rPr>
              <a:t>Отбасы мәселесін көптеген шетел философ ойшылдары жан-жақты қарастыруға тырысты. </a:t>
            </a:r>
            <a:r>
              <a:rPr lang="kk-KZ" sz="2800" dirty="0" smtClean="0">
                <a:latin typeface="Times New Roman" pitchFamily="18" charset="0"/>
                <a:ea typeface="Calibri" pitchFamily="34" charset="0"/>
                <a:cs typeface="Times New Roman" pitchFamily="18" charset="0"/>
              </a:rPr>
              <a:t>Солардың бірі </a:t>
            </a:r>
            <a:r>
              <a:rPr lang="kk-KZ" sz="2800" dirty="0">
                <a:latin typeface="Times New Roman" pitchFamily="18" charset="0"/>
                <a:ea typeface="Calibri" pitchFamily="34" charset="0"/>
                <a:cs typeface="Times New Roman" pitchFamily="18" charset="0"/>
              </a:rPr>
              <a:t>классикалық неміс философиясының өкілі Кант отбасындағы адамдардың құқықтық мәселелеріне көп көңіл бөлген. Ал, Фихте отбасының негізі-махаббат десе, Гегель бірінші болып отбасы мен некенің тарихи формаларын көрсеткен. </a:t>
            </a:r>
            <a:endParaRPr lang="kk-KZ" sz="2800" dirty="0">
              <a:latin typeface="Arial" charset="0"/>
              <a:ea typeface="Calibri" pitchFamily="34" charset="0"/>
              <a:cs typeface="Times New Roman" pitchFamily="18" charset="0"/>
            </a:endParaRPr>
          </a:p>
        </p:txBody>
      </p:sp>
    </p:spTree>
    <p:extLst>
      <p:ext uri="{BB962C8B-B14F-4D97-AF65-F5344CB8AC3E}">
        <p14:creationId xmlns:p14="http://schemas.microsoft.com/office/powerpoint/2010/main" val="13691434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332656"/>
            <a:ext cx="7931224" cy="864096"/>
          </a:xfrm>
        </p:spPr>
        <p:txBody>
          <a:bodyPr>
            <a:normAutofit fontScale="90000"/>
          </a:bodyPr>
          <a:lstStyle/>
          <a:p>
            <a:pPr lvl="0" fontAlgn="base">
              <a:spcAft>
                <a:spcPct val="0"/>
              </a:spcAft>
            </a:pPr>
            <a:r>
              <a:rPr lang="ru-RU" sz="2800" b="1" cap="none" dirty="0" smtClean="0">
                <a:solidFill>
                  <a:schemeClr val="tx1"/>
                </a:solidFill>
                <a:latin typeface="Times New Roman" pitchFamily="18" charset="0"/>
                <a:ea typeface="+mn-ea"/>
                <a:cs typeface="Times New Roman" pitchFamily="18" charset="0"/>
              </a:rPr>
              <a:t/>
            </a:r>
            <a:br>
              <a:rPr lang="ru-RU" sz="2800" b="1" cap="none" dirty="0" smtClean="0">
                <a:solidFill>
                  <a:schemeClr val="tx1"/>
                </a:solidFill>
                <a:latin typeface="Times New Roman" pitchFamily="18" charset="0"/>
                <a:ea typeface="+mn-ea"/>
                <a:cs typeface="Times New Roman" pitchFamily="18" charset="0"/>
              </a:rPr>
            </a:br>
            <a:r>
              <a:rPr lang="ru-RU" sz="2800" b="1" cap="none" dirty="0">
                <a:solidFill>
                  <a:schemeClr val="tx1"/>
                </a:solidFill>
                <a:latin typeface="Times New Roman" pitchFamily="18" charset="0"/>
                <a:ea typeface="+mn-ea"/>
                <a:cs typeface="Times New Roman" pitchFamily="18" charset="0"/>
              </a:rPr>
              <a:t/>
            </a:r>
            <a:br>
              <a:rPr lang="ru-RU" sz="2800" b="1" cap="none" dirty="0">
                <a:solidFill>
                  <a:schemeClr val="tx1"/>
                </a:solidFill>
                <a:latin typeface="Times New Roman" pitchFamily="18" charset="0"/>
                <a:ea typeface="+mn-ea"/>
                <a:cs typeface="Times New Roman" pitchFamily="18" charset="0"/>
              </a:rPr>
            </a:br>
            <a:r>
              <a:rPr lang="ru-RU" sz="2800" b="1" cap="none" dirty="0" smtClean="0">
                <a:solidFill>
                  <a:schemeClr val="tx1"/>
                </a:solidFill>
                <a:latin typeface="Times New Roman" pitchFamily="18" charset="0"/>
                <a:ea typeface="+mn-ea"/>
                <a:cs typeface="Times New Roman" pitchFamily="18" charset="0"/>
              </a:rPr>
              <a:t/>
            </a:r>
            <a:br>
              <a:rPr lang="ru-RU" sz="2800" b="1" cap="none" dirty="0" smtClean="0">
                <a:solidFill>
                  <a:schemeClr val="tx1"/>
                </a:solidFill>
                <a:latin typeface="Times New Roman" pitchFamily="18" charset="0"/>
                <a:ea typeface="+mn-ea"/>
                <a:cs typeface="Times New Roman" pitchFamily="18" charset="0"/>
              </a:rPr>
            </a:br>
            <a:r>
              <a:rPr lang="ru-RU" sz="2800" b="1" cap="none" dirty="0">
                <a:solidFill>
                  <a:schemeClr val="tx1"/>
                </a:solidFill>
                <a:latin typeface="Times New Roman" pitchFamily="18" charset="0"/>
                <a:ea typeface="+mn-ea"/>
                <a:cs typeface="Times New Roman" pitchFamily="18" charset="0"/>
              </a:rPr>
              <a:t/>
            </a:r>
            <a:br>
              <a:rPr lang="ru-RU" sz="2800" b="1" cap="none" dirty="0">
                <a:solidFill>
                  <a:schemeClr val="tx1"/>
                </a:solidFill>
                <a:latin typeface="Times New Roman" pitchFamily="18" charset="0"/>
                <a:ea typeface="+mn-ea"/>
                <a:cs typeface="Times New Roman" pitchFamily="18" charset="0"/>
              </a:rPr>
            </a:br>
            <a:r>
              <a:rPr lang="ru-RU" sz="2800" b="1" cap="none" dirty="0" smtClean="0">
                <a:solidFill>
                  <a:schemeClr val="tx1"/>
                </a:solidFill>
                <a:latin typeface="Times New Roman" pitchFamily="18" charset="0"/>
                <a:ea typeface="+mn-ea"/>
                <a:cs typeface="Times New Roman" pitchFamily="18" charset="0"/>
              </a:rPr>
              <a:t>    </a:t>
            </a:r>
            <a:r>
              <a:rPr lang="ru-RU" sz="2700" b="1" cap="none" dirty="0" err="1" smtClean="0">
                <a:solidFill>
                  <a:schemeClr val="tx1"/>
                </a:solidFill>
                <a:latin typeface="Times New Roman" pitchFamily="18" charset="0"/>
                <a:ea typeface="+mn-ea"/>
                <a:cs typeface="Times New Roman" pitchFamily="18" charset="0"/>
              </a:rPr>
              <a:t>Отбасын</a:t>
            </a:r>
            <a:r>
              <a:rPr lang="ru-RU" sz="2700" b="1" cap="none" dirty="0" smtClean="0">
                <a:solidFill>
                  <a:schemeClr val="tx1"/>
                </a:solidFill>
                <a:latin typeface="Times New Roman" pitchFamily="18" charset="0"/>
                <a:ea typeface="+mn-ea"/>
                <a:cs typeface="Times New Roman" pitchFamily="18" charset="0"/>
              </a:rPr>
              <a:t> </a:t>
            </a:r>
            <a:r>
              <a:rPr lang="ru-RU" sz="2700" b="1" cap="none" dirty="0" err="1">
                <a:solidFill>
                  <a:schemeClr val="tx1"/>
                </a:solidFill>
                <a:latin typeface="Times New Roman" pitchFamily="18" charset="0"/>
                <a:ea typeface="+mn-ea"/>
                <a:cs typeface="Times New Roman" pitchFamily="18" charset="0"/>
              </a:rPr>
              <a:t>құру</a:t>
            </a:r>
            <a:r>
              <a:rPr lang="ru-RU" sz="2700" b="1" cap="none" dirty="0">
                <a:solidFill>
                  <a:schemeClr val="tx1"/>
                </a:solidFill>
                <a:latin typeface="Times New Roman" pitchFamily="18" charset="0"/>
                <a:ea typeface="+mn-ea"/>
                <a:cs typeface="Times New Roman" pitchFamily="18" charset="0"/>
              </a:rPr>
              <a:t> </a:t>
            </a:r>
            <a:r>
              <a:rPr lang="ru-RU" sz="2700" b="1" cap="none" dirty="0" err="1">
                <a:solidFill>
                  <a:schemeClr val="tx1"/>
                </a:solidFill>
                <a:latin typeface="Times New Roman" pitchFamily="18" charset="0"/>
                <a:ea typeface="+mn-ea"/>
                <a:cs typeface="Times New Roman" pitchFamily="18" charset="0"/>
              </a:rPr>
              <a:t>туралы</a:t>
            </a:r>
            <a:r>
              <a:rPr lang="ru-RU" sz="2700" b="1" cap="none" dirty="0">
                <a:solidFill>
                  <a:schemeClr val="tx1"/>
                </a:solidFill>
                <a:latin typeface="Times New Roman" pitchFamily="18" charset="0"/>
                <a:ea typeface="+mn-ea"/>
                <a:cs typeface="Times New Roman" pitchFamily="18" charset="0"/>
              </a:rPr>
              <a:t> </a:t>
            </a:r>
            <a:r>
              <a:rPr lang="ru-RU" sz="2700" b="1" cap="none" dirty="0" err="1">
                <a:solidFill>
                  <a:schemeClr val="tx1"/>
                </a:solidFill>
                <a:latin typeface="Times New Roman" pitchFamily="18" charset="0"/>
                <a:ea typeface="+mn-ea"/>
                <a:cs typeface="Times New Roman" pitchFamily="18" charset="0"/>
              </a:rPr>
              <a:t>психологиялық</a:t>
            </a:r>
            <a:r>
              <a:rPr lang="ru-RU" sz="2700" b="1" cap="none" dirty="0">
                <a:solidFill>
                  <a:schemeClr val="tx1"/>
                </a:solidFill>
                <a:latin typeface="Times New Roman" pitchFamily="18" charset="0"/>
                <a:ea typeface="+mn-ea"/>
                <a:cs typeface="Times New Roman" pitchFamily="18" charset="0"/>
              </a:rPr>
              <a:t> </a:t>
            </a:r>
            <a:r>
              <a:rPr lang="ru-RU" sz="2700" b="1" cap="none" dirty="0" smtClean="0">
                <a:solidFill>
                  <a:schemeClr val="tx1"/>
                </a:solidFill>
                <a:latin typeface="Times New Roman" pitchFamily="18" charset="0"/>
                <a:ea typeface="+mn-ea"/>
                <a:cs typeface="Times New Roman" pitchFamily="18" charset="0"/>
              </a:rPr>
              <a:t> </a:t>
            </a:r>
            <a:r>
              <a:rPr lang="ru-RU" sz="2700" b="1" cap="none" dirty="0" err="1" smtClean="0">
                <a:solidFill>
                  <a:schemeClr val="tx1"/>
                </a:solidFill>
                <a:latin typeface="Times New Roman" pitchFamily="18" charset="0"/>
                <a:ea typeface="+mn-ea"/>
                <a:cs typeface="Times New Roman" pitchFamily="18" charset="0"/>
              </a:rPr>
              <a:t>дайындығы</a:t>
            </a:r>
            <a:r>
              <a:rPr lang="ru-RU" sz="2700" b="1" cap="none" dirty="0">
                <a:solidFill>
                  <a:schemeClr val="tx1"/>
                </a:solidFill>
                <a:latin typeface="Times New Roman" pitchFamily="18" charset="0"/>
                <a:ea typeface="+mn-ea"/>
                <a:cs typeface="Times New Roman" pitchFamily="18" charset="0"/>
              </a:rPr>
              <a:t/>
            </a:r>
            <a:br>
              <a:rPr lang="ru-RU" sz="2700" b="1" cap="none" dirty="0">
                <a:solidFill>
                  <a:schemeClr val="tx1"/>
                </a:solidFill>
                <a:latin typeface="Times New Roman" pitchFamily="18" charset="0"/>
                <a:ea typeface="+mn-ea"/>
                <a:cs typeface="Times New Roman" pitchFamily="18" charset="0"/>
              </a:rPr>
            </a:br>
            <a:endParaRPr lang="ru-RU" sz="2700" b="1" dirty="0">
              <a:solidFill>
                <a:schemeClr val="tx1"/>
              </a:solidFill>
            </a:endParaRPr>
          </a:p>
        </p:txBody>
      </p:sp>
      <p:sp>
        <p:nvSpPr>
          <p:cNvPr id="3" name="Объект 2"/>
          <p:cNvSpPr>
            <a:spLocks noGrp="1"/>
          </p:cNvSpPr>
          <p:nvPr>
            <p:ph sz="quarter" idx="1"/>
          </p:nvPr>
        </p:nvSpPr>
        <p:spPr/>
        <p:txBody>
          <a:bodyPr>
            <a:normAutofit/>
          </a:bodyPr>
          <a:lstStyle/>
          <a:p>
            <a:pPr marL="0" lvl="0" indent="0" algn="ctr" fontAlgn="base">
              <a:spcBef>
                <a:spcPct val="0"/>
              </a:spcBef>
              <a:spcAft>
                <a:spcPct val="0"/>
              </a:spcAft>
              <a:buClrTx/>
              <a:buSzTx/>
              <a:buNone/>
            </a:pPr>
            <a:r>
              <a:rPr lang="kk-KZ" sz="4000" dirty="0">
                <a:latin typeface="Times New Roman" pitchFamily="18" charset="0"/>
                <a:cs typeface="Times New Roman" pitchFamily="18" charset="0"/>
              </a:rPr>
              <a:t>Отбасы - қоғамдық қатынастар мен процестердің алуан түрлі формалары біртұтас болып  ұштасатын кешенді әлеуметтік құбылыс болып табылады. </a:t>
            </a:r>
            <a:endParaRPr lang="ru-RU" sz="4000" dirty="0">
              <a:latin typeface="Times New Roman" pitchFamily="18" charset="0"/>
              <a:cs typeface="Times New Roman" pitchFamily="18" charset="0"/>
            </a:endParaRPr>
          </a:p>
          <a:p>
            <a:endParaRPr lang="ru-RU" sz="4000" dirty="0"/>
          </a:p>
        </p:txBody>
      </p:sp>
    </p:spTree>
    <p:extLst>
      <p:ext uri="{BB962C8B-B14F-4D97-AF65-F5344CB8AC3E}">
        <p14:creationId xmlns:p14="http://schemas.microsoft.com/office/powerpoint/2010/main" val="175363930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7467600" cy="778098"/>
          </a:xfrm>
        </p:spPr>
        <p:txBody>
          <a:bodyPr>
            <a:normAutofit/>
          </a:bodyPr>
          <a:lstStyle/>
          <a:p>
            <a:pPr algn="ctr"/>
            <a:r>
              <a:rPr lang="kk-KZ" sz="3600" b="1" dirty="0" smtClean="0">
                <a:solidFill>
                  <a:schemeClr val="tx1"/>
                </a:solidFill>
                <a:latin typeface="Times New Roman" pitchFamily="18" charset="0"/>
                <a:cs typeface="Times New Roman" pitchFamily="18" charset="0"/>
              </a:rPr>
              <a:t>Есте сақтаңыз</a:t>
            </a:r>
            <a:endParaRPr lang="ru-RU" sz="3600" b="1" dirty="0">
              <a:solidFill>
                <a:schemeClr val="tx1"/>
              </a:solidFill>
              <a:latin typeface="Times New Roman" pitchFamily="18" charset="0"/>
              <a:cs typeface="Times New Roman" pitchFamily="18" charset="0"/>
            </a:endParaRPr>
          </a:p>
        </p:txBody>
      </p:sp>
      <p:sp>
        <p:nvSpPr>
          <p:cNvPr id="3" name="Объект 2"/>
          <p:cNvSpPr>
            <a:spLocks noGrp="1"/>
          </p:cNvSpPr>
          <p:nvPr>
            <p:ph sz="quarter" idx="1"/>
          </p:nvPr>
        </p:nvSpPr>
        <p:spPr/>
        <p:txBody>
          <a:bodyPr>
            <a:noAutofit/>
          </a:bodyPr>
          <a:lstStyle/>
          <a:p>
            <a:r>
              <a:rPr lang="kk-KZ" dirty="0" smtClean="0">
                <a:latin typeface="Times New Roman" pitchFamily="18" charset="0"/>
                <a:cs typeface="Times New Roman" pitchFamily="18" charset="0"/>
              </a:rPr>
              <a:t>Сіз үшін ең маңызды емес жайттар қызыңыз немесе ұлыңыз үшін күн бойына қатты ойландыратын оқиға болуы мүмкін!</a:t>
            </a:r>
          </a:p>
          <a:p>
            <a:r>
              <a:rPr lang="kk-KZ" dirty="0" smtClean="0">
                <a:latin typeface="Times New Roman" pitchFamily="18" charset="0"/>
                <a:cs typeface="Times New Roman" pitchFamily="18" charset="0"/>
              </a:rPr>
              <a:t>Балаңызды мұқият тыңдаңыз сонда балаға қандай көмегіңіз қажетекенін түсінесіз! </a:t>
            </a:r>
          </a:p>
          <a:p>
            <a:r>
              <a:rPr lang="kk-KZ" dirty="0" smtClean="0">
                <a:latin typeface="Times New Roman" pitchFamily="18" charset="0"/>
                <a:cs typeface="Times New Roman" pitchFamily="18" charset="0"/>
              </a:rPr>
              <a:t>Балаға ата-анасының назары керек үй шаруасымен не болмаса теледидар корумен немесе компьютермен сөйлесу сәттеріне араластырмай балаға бөлек көңіл бөлу керек!</a:t>
            </a:r>
            <a:endParaRPr lang="ru-RU" dirty="0">
              <a:latin typeface="Times New Roman" pitchFamily="18" charset="0"/>
              <a:cs typeface="Times New Roman" pitchFamily="18" charset="0"/>
            </a:endParaRPr>
          </a:p>
          <a:p>
            <a:r>
              <a:rPr lang="kk-KZ" dirty="0" smtClean="0">
                <a:latin typeface="Times New Roman" pitchFamily="18" charset="0"/>
                <a:cs typeface="Times New Roman" pitchFamily="18" charset="0"/>
              </a:rPr>
              <a:t>Баланың бойындағы талпынысын қолдап, мадақтап дамытыңыз!</a:t>
            </a:r>
          </a:p>
          <a:p>
            <a:r>
              <a:rPr lang="kk-KZ" dirty="0" smtClean="0">
                <a:latin typeface="Times New Roman" pitchFamily="18" charset="0"/>
                <a:cs typeface="Times New Roman" pitchFamily="18" charset="0"/>
              </a:rPr>
              <a:t>Баламен кез-келген уақытта өз шаруаралыңызды тастап баламен айналысуға дайын болыңыз!</a:t>
            </a:r>
          </a:p>
        </p:txBody>
      </p:sp>
    </p:spTree>
    <p:extLst>
      <p:ext uri="{BB962C8B-B14F-4D97-AF65-F5344CB8AC3E}">
        <p14:creationId xmlns:p14="http://schemas.microsoft.com/office/powerpoint/2010/main" val="374517272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sz="quarter" idx="4294967295"/>
          </p:nvPr>
        </p:nvSpPr>
        <p:spPr>
          <a:xfrm>
            <a:off x="611560" y="692696"/>
            <a:ext cx="7464053" cy="4896892"/>
          </a:xfrm>
        </p:spPr>
        <p:txBody>
          <a:bodyPr>
            <a:normAutofit fontScale="85000" lnSpcReduction="20000"/>
          </a:bodyPr>
          <a:lstStyle/>
          <a:p>
            <a:pPr algn="ctr"/>
            <a:r>
              <a:rPr lang="kk-KZ" sz="4000" dirty="0" smtClean="0">
                <a:latin typeface="Times New Roman" pitchFamily="18" charset="0"/>
                <a:cs typeface="Times New Roman" pitchFamily="18" charset="0"/>
              </a:rPr>
              <a:t>Кей жағдайда ата-аналар баланың тек материалдық қажеттіліктерін қамтамасыз етуді мойнына алып, негізгі тәрбиені мектеп беруі тиіс деп ойлайды</a:t>
            </a:r>
          </a:p>
          <a:p>
            <a:pPr algn="ctr"/>
            <a:r>
              <a:rPr lang="kk-KZ" sz="4000" dirty="0" smtClean="0">
                <a:latin typeface="Times New Roman" pitchFamily="18" charset="0"/>
                <a:cs typeface="Times New Roman" pitchFamily="18" charset="0"/>
              </a:rPr>
              <a:t>Нәтижесінде бала өмірінде отбасылық тәрбиеден бос кеңістік пайда болады. Бұл кеңістік теріс ықпалдарға толтырылып тәрбиелеуге қиындық тудыруы мүмкін.</a:t>
            </a:r>
            <a:br>
              <a:rPr lang="kk-KZ" sz="4000" dirty="0" smtClean="0">
                <a:latin typeface="Times New Roman" pitchFamily="18" charset="0"/>
                <a:cs typeface="Times New Roman" pitchFamily="18" charset="0"/>
              </a:rPr>
            </a:br>
            <a:endParaRPr lang="ru-RU" sz="4000" dirty="0"/>
          </a:p>
        </p:txBody>
      </p:sp>
      <p:pic>
        <p:nvPicPr>
          <p:cNvPr id="5" name="Picture 5"/>
          <p:cNvPicPr>
            <a:picLocks noChangeAspect="1" noChangeArrowheads="1"/>
          </p:cNvPicPr>
          <p:nvPr/>
        </p:nvPicPr>
        <p:blipFill>
          <a:blip r:embed="rId2" cstate="print"/>
          <a:srcRect/>
          <a:stretch>
            <a:fillRect/>
          </a:stretch>
        </p:blipFill>
        <p:spPr bwMode="auto">
          <a:xfrm>
            <a:off x="6300192" y="4940027"/>
            <a:ext cx="2466975" cy="18478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kk-KZ" b="1" dirty="0">
                <a:solidFill>
                  <a:schemeClr val="tx1"/>
                </a:solidFill>
                <a:latin typeface="Times New Roman" pitchFamily="18" charset="0"/>
                <a:cs typeface="Times New Roman" pitchFamily="18" charset="0"/>
              </a:rPr>
              <a:t>А</a:t>
            </a:r>
            <a:r>
              <a:rPr lang="kk-KZ" b="1" dirty="0" smtClean="0">
                <a:solidFill>
                  <a:schemeClr val="tx1"/>
                </a:solidFill>
                <a:latin typeface="Times New Roman" pitchFamily="18" charset="0"/>
                <a:cs typeface="Times New Roman" pitchFamily="18" charset="0"/>
              </a:rPr>
              <a:t>та-ананың жағымсыз әдеттері</a:t>
            </a:r>
            <a:endParaRPr lang="ru-RU" b="1" dirty="0">
              <a:solidFill>
                <a:schemeClr val="tx1"/>
              </a:solidFill>
              <a:latin typeface="Times New Roman" pitchFamily="18" charset="0"/>
              <a:cs typeface="Times New Roman" pitchFamily="18" charset="0"/>
            </a:endParaRPr>
          </a:p>
        </p:txBody>
      </p:sp>
      <p:sp>
        <p:nvSpPr>
          <p:cNvPr id="3" name="Объект 2"/>
          <p:cNvSpPr>
            <a:spLocks noGrp="1"/>
          </p:cNvSpPr>
          <p:nvPr>
            <p:ph sz="quarter" idx="1"/>
          </p:nvPr>
        </p:nvSpPr>
        <p:spPr/>
        <p:txBody>
          <a:bodyPr/>
          <a:lstStyle/>
          <a:p>
            <a:pPr algn="ctr"/>
            <a:r>
              <a:rPr lang="kk-KZ" dirty="0" smtClean="0">
                <a:latin typeface="Times New Roman" pitchFamily="18" charset="0"/>
                <a:cs typeface="Times New Roman" pitchFamily="18" charset="0"/>
              </a:rPr>
              <a:t>Сені желкемнің шұқыры көрсін! , Маған сендей жаман бала керек емес! Мені қанша рет әуреге салдың! (ата-ананың кінәлауы) . Бала өзіне «Менің жоқ болғаным жақсы еді» деген тұжырым жасайды. Жасөспірім жасындағы кәмелетке  толмаған жеткіншек үшін қазіргі таңда аса ең қауіпті аутодеструктивті мінез-құлыққа әкеліп соғады. Бұл біздің ортамыздағы </a:t>
            </a:r>
            <a:r>
              <a:rPr lang="kk-KZ" dirty="0">
                <a:latin typeface="Times New Roman" pitchFamily="18" charset="0"/>
                <a:cs typeface="Times New Roman" pitchFamily="18" charset="0"/>
              </a:rPr>
              <a:t>отбасынан </a:t>
            </a:r>
            <a:r>
              <a:rPr lang="kk-KZ" dirty="0" smtClean="0">
                <a:latin typeface="Times New Roman" pitchFamily="18" charset="0"/>
                <a:cs typeface="Times New Roman" pitchFamily="18" charset="0"/>
              </a:rPr>
              <a:t>басталатын </a:t>
            </a:r>
            <a:r>
              <a:rPr lang="ru-RU" dirty="0" smtClean="0">
                <a:latin typeface="Times New Roman" pitchFamily="18" charset="0"/>
                <a:cs typeface="Times New Roman" pitchFamily="18" charset="0"/>
              </a:rPr>
              <a:t> </a:t>
            </a:r>
            <a:r>
              <a:rPr lang="kk-KZ" dirty="0" smtClean="0">
                <a:latin typeface="Times New Roman" pitchFamily="18" charset="0"/>
                <a:cs typeface="Times New Roman" pitchFamily="18" charset="0"/>
              </a:rPr>
              <a:t>ең бірінші мәселе</a:t>
            </a:r>
            <a:endParaRPr lang="ru-RU" dirty="0">
              <a:latin typeface="Times New Roman" pitchFamily="18" charset="0"/>
              <a:cs typeface="Times New Roman" pitchFamily="18" charset="0"/>
            </a:endParaRPr>
          </a:p>
        </p:txBody>
      </p:sp>
    </p:spTree>
    <p:extLst>
      <p:ext uri="{BB962C8B-B14F-4D97-AF65-F5344CB8AC3E}">
        <p14:creationId xmlns:p14="http://schemas.microsoft.com/office/powerpoint/2010/main" val="241215184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7859216" cy="1143000"/>
          </a:xfrm>
        </p:spPr>
        <p:txBody>
          <a:bodyPr/>
          <a:lstStyle/>
          <a:p>
            <a:r>
              <a:rPr lang="kk-KZ" dirty="0" smtClean="0"/>
              <a:t>           </a:t>
            </a:r>
            <a:r>
              <a:rPr lang="kk-KZ" b="1" dirty="0" smtClean="0">
                <a:latin typeface="Times New Roman" pitchFamily="18" charset="0"/>
                <a:cs typeface="Times New Roman" pitchFamily="18" charset="0"/>
              </a:rPr>
              <a:t>Отбасы туралы мәліметтер</a:t>
            </a:r>
            <a:endParaRPr lang="ru-RU" b="1" dirty="0">
              <a:latin typeface="Times New Roman" pitchFamily="18" charset="0"/>
              <a:cs typeface="Times New Roman" pitchFamily="18" charset="0"/>
            </a:endParaRPr>
          </a:p>
        </p:txBody>
      </p:sp>
      <p:sp>
        <p:nvSpPr>
          <p:cNvPr id="3" name="Объект 2"/>
          <p:cNvSpPr>
            <a:spLocks noGrp="1"/>
          </p:cNvSpPr>
          <p:nvPr>
            <p:ph sz="quarter" idx="1"/>
          </p:nvPr>
        </p:nvSpPr>
        <p:spPr>
          <a:xfrm>
            <a:off x="457200" y="1600200"/>
            <a:ext cx="7931224" cy="4565104"/>
          </a:xfrm>
        </p:spPr>
        <p:txBody>
          <a:bodyPr/>
          <a:lstStyle/>
          <a:p>
            <a:pPr marL="0" lvl="0" indent="0" fontAlgn="base">
              <a:spcBef>
                <a:spcPct val="0"/>
              </a:spcBef>
              <a:spcAft>
                <a:spcPct val="0"/>
              </a:spcAft>
              <a:buClrTx/>
              <a:buSzTx/>
              <a:buNone/>
              <a:defRPr/>
            </a:pPr>
            <a:r>
              <a:rPr lang="kk-KZ" dirty="0" smtClean="0">
                <a:solidFill>
                  <a:prstClr val="black"/>
                </a:solidFill>
                <a:latin typeface="Times New Roman" pitchFamily="18" charset="0"/>
                <a:cs typeface="Times New Roman" pitchFamily="18" charset="0"/>
              </a:rPr>
              <a:t>Отбасының </a:t>
            </a:r>
            <a:r>
              <a:rPr lang="kk-KZ" dirty="0">
                <a:solidFill>
                  <a:prstClr val="black"/>
                </a:solidFill>
                <a:latin typeface="Times New Roman" pitchFamily="18" charset="0"/>
                <a:cs typeface="Times New Roman" pitchFamily="18" charset="0"/>
              </a:rPr>
              <a:t>қоғам мен мемлекет тіпті күллі адамзат алдындағы атқаратын қажеті сан қырлы. «Отан отбасынан басталады» десек, адам тәрбиесі – Отанды сүю, өмірге құштарлық, сұлулықты тану бала кезден жанұяда басталатыны баршаға аян.</a:t>
            </a:r>
            <a:endParaRPr lang="ru-RU" dirty="0">
              <a:solidFill>
                <a:prstClr val="black"/>
              </a:solidFill>
              <a:latin typeface="Times New Roman" pitchFamily="18" charset="0"/>
              <a:cs typeface="Times New Roman" pitchFamily="18" charset="0"/>
            </a:endParaRPr>
          </a:p>
          <a:p>
            <a:pPr marL="0" lvl="0" indent="0" fontAlgn="base">
              <a:spcBef>
                <a:spcPct val="0"/>
              </a:spcBef>
              <a:spcAft>
                <a:spcPct val="0"/>
              </a:spcAft>
              <a:buClrTx/>
              <a:buSzTx/>
              <a:buNone/>
              <a:defRPr/>
            </a:pPr>
            <a:r>
              <a:rPr lang="kk-KZ" dirty="0">
                <a:solidFill>
                  <a:prstClr val="black"/>
                </a:solidFill>
                <a:latin typeface="Times New Roman" pitchFamily="18" charset="0"/>
                <a:cs typeface="Times New Roman" pitchFamily="18" charset="0"/>
              </a:rPr>
              <a:t>«Дәстүрге арқа сүйемегеннің көсегесі көгермейді» деген атамыз. Жанұя- адам баласының өсіп өнер, қаз тұрар, қанат жаяр алтын бесігі</a:t>
            </a:r>
            <a:r>
              <a:rPr lang="kk-KZ" dirty="0" smtClean="0">
                <a:solidFill>
                  <a:prstClr val="black"/>
                </a:solidFill>
                <a:latin typeface="Times New Roman" pitchFamily="18" charset="0"/>
                <a:cs typeface="Times New Roman" pitchFamily="18" charset="0"/>
              </a:rPr>
              <a:t>.</a:t>
            </a:r>
            <a:endParaRPr lang="ru-RU" dirty="0"/>
          </a:p>
        </p:txBody>
      </p:sp>
      <p:pic>
        <p:nvPicPr>
          <p:cNvPr id="5" name="Picture 8"/>
          <p:cNvPicPr>
            <a:picLocks noChangeAspect="1" noChangeArrowheads="1"/>
          </p:cNvPicPr>
          <p:nvPr/>
        </p:nvPicPr>
        <p:blipFill>
          <a:blip r:embed="rId2" cstate="print"/>
          <a:srcRect/>
          <a:stretch>
            <a:fillRect/>
          </a:stretch>
        </p:blipFill>
        <p:spPr bwMode="auto">
          <a:xfrm>
            <a:off x="4860032" y="4653137"/>
            <a:ext cx="2619375" cy="1919776"/>
          </a:xfrm>
          <a:prstGeom prst="rect">
            <a:avLst/>
          </a:prstGeom>
          <a:noFill/>
          <a:ln w="9525">
            <a:noFill/>
            <a:miter lim="800000"/>
            <a:headEnd/>
            <a:tailEnd/>
          </a:ln>
        </p:spPr>
      </p:pic>
      <p:pic>
        <p:nvPicPr>
          <p:cNvPr id="6" name="Picture 3"/>
          <p:cNvPicPr>
            <a:picLocks noChangeAspect="1" noChangeArrowheads="1"/>
          </p:cNvPicPr>
          <p:nvPr/>
        </p:nvPicPr>
        <p:blipFill>
          <a:blip r:embed="rId3" cstate="print"/>
          <a:srcRect/>
          <a:stretch>
            <a:fillRect/>
          </a:stretch>
        </p:blipFill>
        <p:spPr>
          <a:xfrm>
            <a:off x="1187624" y="4653137"/>
            <a:ext cx="2771800" cy="1934646"/>
          </a:xfrm>
          <a:prstGeom prst="rect">
            <a:avLst/>
          </a:prstGeom>
          <a:noFill/>
        </p:spPr>
      </p:pic>
    </p:spTree>
    <p:extLst>
      <p:ext uri="{BB962C8B-B14F-4D97-AF65-F5344CB8AC3E}">
        <p14:creationId xmlns:p14="http://schemas.microsoft.com/office/powerpoint/2010/main" val="1444113176"/>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GENSWF_MOVIE_ONCLICK_URL_TARGET" val="_self"/>
  <p:tag name="GENSWF_MOVIE_PRESENTATION_END_URL_TARGET" val="_self"/>
  <p:tag name="FLASHSPRING_PRESENTATION_TITLE" val="Презентация отбасы"/>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Эркер">
  <a:themeElements>
    <a:clrScheme name="Эркер">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Эркер">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Эркер">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782</TotalTime>
  <Words>488</Words>
  <Application>Microsoft Office PowerPoint</Application>
  <PresentationFormat>Экран (4:3)</PresentationFormat>
  <Paragraphs>49</Paragraphs>
  <Slides>11</Slides>
  <Notes>1</Notes>
  <HiddenSlides>0</HiddenSlides>
  <MMClips>0</MMClips>
  <ScaleCrop>false</ScaleCrop>
  <HeadingPairs>
    <vt:vector size="6" baseType="variant">
      <vt:variant>
        <vt:lpstr>Использованные шрифты</vt:lpstr>
      </vt:variant>
      <vt:variant>
        <vt:i4>6</vt:i4>
      </vt:variant>
      <vt:variant>
        <vt:lpstr>Тема</vt:lpstr>
      </vt:variant>
      <vt:variant>
        <vt:i4>1</vt:i4>
      </vt:variant>
      <vt:variant>
        <vt:lpstr>Заголовки слайдов</vt:lpstr>
      </vt:variant>
      <vt:variant>
        <vt:i4>11</vt:i4>
      </vt:variant>
    </vt:vector>
  </HeadingPairs>
  <TitlesOfParts>
    <vt:vector size="18" baseType="lpstr">
      <vt:lpstr>Arial</vt:lpstr>
      <vt:lpstr>Calibri</vt:lpstr>
      <vt:lpstr>Century Schoolbook</vt:lpstr>
      <vt:lpstr>Times New Roman</vt:lpstr>
      <vt:lpstr>Wingdings</vt:lpstr>
      <vt:lpstr>Wingdings 2</vt:lpstr>
      <vt:lpstr>Эркер</vt:lpstr>
      <vt:lpstr>              ҒафуҚайырбеков атындағы               №2 мектеп-гимназия  </vt:lpstr>
      <vt:lpstr>Презентация PowerPoint</vt:lpstr>
      <vt:lpstr>Презентация PowerPoint</vt:lpstr>
      <vt:lpstr>Отандық және шетелдік ғалымдардың зерттеулеріндегі отбасы түсініктерін талдау</vt:lpstr>
      <vt:lpstr>        Отбасын құру туралы психологиялық  дайындығы </vt:lpstr>
      <vt:lpstr>Есте сақтаңыз</vt:lpstr>
      <vt:lpstr>Презентация PowerPoint</vt:lpstr>
      <vt:lpstr>Ата-ананың жағымсыз әдеттері</vt:lpstr>
      <vt:lpstr>           Отбасы туралы мәліметтер</vt:lpstr>
      <vt:lpstr>Презентация PowerPoint</vt:lpstr>
      <vt:lpstr>Презентация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user</dc:creator>
  <cp:lastModifiedBy>ASUS</cp:lastModifiedBy>
  <cp:revision>86</cp:revision>
  <dcterms:created xsi:type="dcterms:W3CDTF">2012-09-18T04:08:32Z</dcterms:created>
  <dcterms:modified xsi:type="dcterms:W3CDTF">2022-09-08T18:31:21Z</dcterms:modified>
</cp:coreProperties>
</file>