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8" r:id="rId4"/>
    <p:sldId id="263" r:id="rId5"/>
    <p:sldId id="264" r:id="rId6"/>
    <p:sldId id="265" r:id="rId7"/>
    <p:sldId id="270" r:id="rId8"/>
    <p:sldId id="273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1" y="476672"/>
            <a:ext cx="8568952" cy="5976664"/>
          </a:xfrm>
        </p:spPr>
        <p:txBody>
          <a:bodyPr/>
          <a:lstStyle/>
          <a:p>
            <a:pPr marL="182880" indent="0" algn="ctr">
              <a:spcAft>
                <a:spcPts val="0"/>
              </a:spcAft>
              <a:buNone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Условия формирования счастливой семьи</a:t>
            </a:r>
            <a:r>
              <a:rPr lang="ru-RU" sz="4000" i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i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000" i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i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000" i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i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000" i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i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000" i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i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000" i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i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000" i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i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9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Психолог </a:t>
            </a:r>
            <a:r>
              <a:rPr lang="ru-RU" sz="19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школы-гимназии №2 </a:t>
            </a:r>
            <a:br>
              <a:rPr lang="ru-RU" sz="19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9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имени </a:t>
            </a:r>
            <a:r>
              <a:rPr lang="ru-RU" sz="19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Гафу</a:t>
            </a:r>
            <a:r>
              <a:rPr lang="ru-RU" sz="19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9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Кайырбекова</a:t>
            </a:r>
            <a:r>
              <a:rPr lang="ru-RU" sz="19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lang="ru-RU" sz="190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Нурушева</a:t>
            </a:r>
            <a:r>
              <a:rPr lang="ru-RU" sz="19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Г.Ж.</a:t>
            </a:r>
            <a:br>
              <a:rPr lang="ru-RU" sz="19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40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204" y="1988840"/>
            <a:ext cx="4548060" cy="301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74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640960" cy="6408712"/>
          </a:xfrm>
        </p:spPr>
        <p:txBody>
          <a:bodyPr>
            <a:noAutofit/>
          </a:bodyPr>
          <a:lstStyle/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Совет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первый:</a:t>
            </a:r>
            <a:endParaRPr lang="ru-RU" sz="1800" b="1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Перестаньте все время говорить, послушайте своего ребенка. Вы точно знаете, что правильно, а что ошибочно, и уверены, будто Ваш ребенок должен думать точно так же и для его же пользы? Поверьте, пока Вы с уважением не отнесетесь к мыслям, суждениям, позиции своего ребенка, он не воспримет ваших советов. Если в Вашу совместную с ребенком жизнь войдет привычка беседовать, интересоваться делами друг друга, рассматривать разные точки зрения, высказываться по очереди, пытаться найти позитивное зерно в словах собеседника — будет больше уважения и к взрослому опыту жизни.  Можно в беседе за ужином обменяться своими планами, трудностями и опасениями, попросить поддержки у ребенка и дать ему совет.</a:t>
            </a:r>
            <a:endParaRPr lang="ru-RU" sz="1800" dirty="0">
              <a:latin typeface="Times New Roman"/>
              <a:ea typeface="Times New Roman"/>
            </a:endParaRPr>
          </a:p>
          <a:p>
            <a:pPr marL="6350" indent="0">
              <a:buNone/>
            </a:pPr>
            <a:endParaRPr lang="ru-RU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01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640960" cy="6264696"/>
          </a:xfrm>
        </p:spPr>
        <p:txBody>
          <a:bodyPr>
            <a:normAutofit lnSpcReduction="10000"/>
          </a:bodyPr>
          <a:lstStyle/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Совет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второй: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     Для тех родителей, чьи дети «ничего не хотят». Часто встречающаяся ситуация, когда в школу ходит с надрывом, увлекается только компьютером, про будущее не желает думать. Поговорив с такими детьми, начинаешь думать: «он ничего не сможет», «у него ничего хорошо не получается», «он ничего не успевает». Психологический прием в таких случаях: сказать себе «стоп!». А затем проанализировать те дела, которые Вашему ребенку все-таки удаются, и помочь ему разобраться со своей самооценкой. Найдите в своем ребенке не менее десяти положительных качеств или дел, которые у него получаются хорошо. Затем ежедневно, мимоходом, в беседе упоминайте об этих качествах при ребенке. Скажите ему самому или выскажитесь об этом при других людях в его присутствии. Говорите о нем с теплом и эмоциональной доброжелательностью, и вы заметите, что у него появится желание быть и дальше успешным в этих областях.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buNone/>
            </a:pPr>
            <a:endParaRPr lang="ru-RU" sz="2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79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640960" cy="6264696"/>
          </a:xfrm>
        </p:spPr>
        <p:txBody>
          <a:bodyPr>
            <a:normAutofit fontScale="92500"/>
          </a:bodyPr>
          <a:lstStyle/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Совет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третий: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       Поговорим об ошибках, потому что «правильное» отношение к ошибкам пока очень сложно входит в культуру. До сих пор ошибка воспринимается как неудача. Но уже хорошо, что многие понимают — на чужих ошибках не научишься. Вот  пример. Когда что-то сразу получается, человек потом редко может вспомнить, а как он это делал, память это не всегда удерживает. А вот если сначала получалось плохо, а потом он что-то исправил и сделал хорошо, этот случай долго помнится. Человек становится как бы специалистом, может даже рассказать другим, как справляться с такими трудностями. Ошибка с последующей работой над ошибкой приведет к хорошему результату. Поэтому не спешите резко критиковать ребенка за «неправильные» мысли или поступки. Убедите его, а в первую очередь самих себя, что он может исправиться, разберите с ним возможные варианты действий по исправлению ошибок, дайте шанс показать себя с лучшей стороны.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buNone/>
            </a:pPr>
            <a:endParaRPr lang="ru-RU" sz="2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96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640960" cy="6264696"/>
          </a:xfrm>
        </p:spPr>
        <p:txBody>
          <a:bodyPr>
            <a:normAutofit fontScale="92500" lnSpcReduction="20000"/>
          </a:bodyPr>
          <a:lstStyle/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Отношение к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ребенку: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√ Любовь к ребенку: похвала, ласка и нежность рождают в ребенке  ощущение защищенности, уверенности, свободы.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√ Отношение к ребенку как к существу равному.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√ Уважение к ребенку – признание его личности.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√ Общая жизнь родителей и детей. Сочувствие, переживание сообща всех детских бед и радостей, дружба с ребенком.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√ Детство не преддверие жизни, а сама жизнь, полная глубоких и ярких переживаний.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√ Оптимистическая вера  в возможности ребенка, в его лучшие свойства, в случайность и временность неверного поведения.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√ Поддержание мажора, радостной, оживленной атмосферы в доме, семье.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√ Согласие с ребенком, а не подчинение его воле родителей.</a:t>
            </a: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√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 Справедливость и мера в поощрении и наказании детей.</a:t>
            </a:r>
            <a:endParaRPr lang="ru-RU" sz="1800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18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buNone/>
            </a:pPr>
            <a:endParaRPr lang="ru-RU" sz="20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9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640960" cy="6264696"/>
          </a:xfrm>
        </p:spPr>
        <p:txBody>
          <a:bodyPr>
            <a:noAutofit/>
          </a:bodyPr>
          <a:lstStyle/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Развитие: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Создание вокруг ребенка поля возможностей, не только соответствующих его сегодняшнему уровню развития, но и опережающих.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Помощь ребенку в удовлетворении его потребностей в познании, утверждении, самовыражении, самоопределении,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Times New Roman"/>
              </a:rPr>
              <a:t>самостроительстве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Готовность отвечать на все вопросы, даже «взрослые».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Предоставление ребенку свободы выбора – чем заняться, во что поиграть, что поделать.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Отказ от стандартизации своего ребенка. Признание за ребенком права на то, чтобы быть вундеркиндом, а на то чтоб не быть им.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Поощрение творчества в любой работе: самые заурядные дела можно делать празднично, и ребенок должен это видеть.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marR="179705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1800" b="1" dirty="0">
              <a:effectLst/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659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640960" cy="6264696"/>
          </a:xfrm>
        </p:spPr>
        <p:txBody>
          <a:bodyPr>
            <a:noAutofit/>
          </a:bodyPr>
          <a:lstStyle/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Родители: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Любовь, взаимопонимание, сотрудничество в отношениях между родителями.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Зрелое отношение родителей к своей социокультурной миссии – воспитанию детей.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Гуманно-личностный подход к ребенку: любить, понимать, сострадать, помогать.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Любовь, доброта, участие, сотрудничество с детьми, рациональная организация их жизни.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Мудрость отца – в создании в семье культа матери, а мать должна заботиться об авторитете отца.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Знание родителями особенностей своего ребенка, понимание его физических, психических, душевных свойств, применение диагностики.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Пример собственного поведения родителей – самый мощный способ воздействия на ребенка. Ребенок подражает родителям не только внешне, но и внутренне.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marR="179705" indent="0">
              <a:lnSpc>
                <a:spcPct val="150000"/>
              </a:lnSpc>
              <a:spcAft>
                <a:spcPts val="0"/>
              </a:spcAft>
              <a:buNone/>
            </a:pPr>
            <a:endParaRPr lang="ru-RU" sz="1800" b="1" dirty="0">
              <a:effectLst/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9594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640960" cy="6264696"/>
          </a:xfrm>
        </p:spPr>
        <p:txBody>
          <a:bodyPr>
            <a:noAutofit/>
          </a:bodyPr>
          <a:lstStyle/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</a:rPr>
              <a:t>Императивы гуманного семейного 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воспитания</a:t>
            </a: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применять к ребенку насилия, даже из добрых, заботливых побуждений.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срывать зло на ребенке!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бить ребенка!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лгать ребенку!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запугивать ребенка!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зачаровывать ребенка в жизни!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Times New Roman"/>
              </a:rPr>
              <a:t>назидать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! Занудные нотации, «растачивание мозгов» -  самое беспомощное оружие воспитателя.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считать ребенка виноватым (ребенок хорош, плох его поступок).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ограничивать понапрасну.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 Не бояться активности ребенка, не удерживать его в том, что ему интересно, что ему в радость.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захваливать, не превозносить, не сюсюкать с ребенком, не потакать ему, не играть с ним в детство, а жить настоящей жизнью.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говорить ребенку (ни в шутку ни всерьез): «Я тебя не люблю, я тебя брошу, обменяю и т.д.».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привлекать ребенка для разрешения семейных конфликтов.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потешаться над ребенком и не выставлять его на посмешище.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вешать на ребенка отрицательные ярлыки, ни в коем случае не говорить: «Ты лентяй, ты злой, ты врунишка».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indent="0">
              <a:lnSpc>
                <a:spcPts val="147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√ Не нарушать данных ребенку обещаний.</a:t>
            </a:r>
            <a:endParaRPr lang="ru-RU" sz="1600" dirty="0">
              <a:latin typeface="Times New Roman"/>
              <a:ea typeface="Times New Roman"/>
            </a:endParaRPr>
          </a:p>
          <a:p>
            <a:pPr marL="45720" marR="179705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1800" b="1" dirty="0">
              <a:effectLst/>
              <a:latin typeface="Cambria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9594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39504" cy="581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959443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202</TotalTime>
  <Words>131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Условия формирования счастливой семьи       Психолог школы-гимназии №2  имени Гафу Кайырбекова: Нурушева Г.Ж.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</cp:revision>
  <dcterms:created xsi:type="dcterms:W3CDTF">2020-05-08T10:08:34Z</dcterms:created>
  <dcterms:modified xsi:type="dcterms:W3CDTF">2020-05-13T06:28:23Z</dcterms:modified>
</cp:coreProperties>
</file>