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EF18-F93D-431F-B2F6-E5933687871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3A4-1A19-4442-AB95-086783CF2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7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EF18-F93D-431F-B2F6-E5933687871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3A4-1A19-4442-AB95-086783CF2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4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EF18-F93D-431F-B2F6-E5933687871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3A4-1A19-4442-AB95-086783CF2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68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EF18-F93D-431F-B2F6-E5933687871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3A4-1A19-4442-AB95-086783CF270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342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EF18-F93D-431F-B2F6-E5933687871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3A4-1A19-4442-AB95-086783CF2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17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EF18-F93D-431F-B2F6-E5933687871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3A4-1A19-4442-AB95-086783CF2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49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EF18-F93D-431F-B2F6-E5933687871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3A4-1A19-4442-AB95-086783CF2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60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EF18-F93D-431F-B2F6-E5933687871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3A4-1A19-4442-AB95-086783CF2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83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EF18-F93D-431F-B2F6-E5933687871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3A4-1A19-4442-AB95-086783CF2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8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EF18-F93D-431F-B2F6-E5933687871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3A4-1A19-4442-AB95-086783CF2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EF18-F93D-431F-B2F6-E5933687871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3A4-1A19-4442-AB95-086783CF2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1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EF18-F93D-431F-B2F6-E5933687871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3A4-1A19-4442-AB95-086783CF2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9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EF18-F93D-431F-B2F6-E5933687871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3A4-1A19-4442-AB95-086783CF2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2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EF18-F93D-431F-B2F6-E5933687871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3A4-1A19-4442-AB95-086783CF2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EF18-F93D-431F-B2F6-E5933687871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3A4-1A19-4442-AB95-086783CF2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92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EF18-F93D-431F-B2F6-E5933687871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3A4-1A19-4442-AB95-086783CF2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2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EF18-F93D-431F-B2F6-E5933687871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33A4-1A19-4442-AB95-086783CF2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1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55EEF18-F93D-431F-B2F6-E5933687871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833A4-1A19-4442-AB95-086783CF2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91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6285" y="1301109"/>
            <a:ext cx="9381392" cy="491505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5400" b="1" kern="1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опасно курение электронных сигарет </a:t>
            </a:r>
            <a:br>
              <a:rPr lang="ru-RU" sz="5400" b="1" kern="1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kern="1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kern="1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kern="1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kern="1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kern="1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kern="1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kern="1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5400" b="1" kern="1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r>
              <a:rPr lang="ru-RU" sz="5400" b="1" kern="1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5400" b="1" kern="1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kern="1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(информация для родителей)</a:t>
            </a:r>
            <a:endParaRPr lang="ru-RU" sz="4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143" y="2150139"/>
            <a:ext cx="4111675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746" y="316523"/>
            <a:ext cx="9908931" cy="6005146"/>
          </a:xfrm>
        </p:spPr>
        <p:txBody>
          <a:bodyPr>
            <a:noAutofit/>
          </a:bodyPr>
          <a:lstStyle/>
          <a:p>
            <a:pPr indent="449580">
              <a:lnSpc>
                <a:spcPct val="107000"/>
              </a:lnSpc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подросткового возраста характерно бунтарство и желание </a:t>
            </a:r>
            <a:r>
              <a:rPr lang="ru-RU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самовыразиться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подросткового возраста вполне реально желание самоутвердиться, показать себя «крутым» в компании друзей. На сегодняшний день тысячи подростков пытаются выразить свою исключительность и показать себя более взрослыми с помощью курения электронных сигарет, или так называемых </a:t>
            </a:r>
            <a:r>
              <a:rPr lang="ru-RU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вейпов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Многие начинают парить из чрезмерного любопытства, если курят взрослые и друзья – значит обязательно надо попробовать это самому.</a:t>
            </a: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Электронные устройства являются относительно молодым видом пристрастия к никотину и веществам, имитирующим и «замещающим» курение. Большинство людей, постоянно их использующих, уверены в полной безопасности своего увлечения. Рассмотрим, причиняет ли пристрастие к </a:t>
            </a:r>
            <a:r>
              <a:rPr lang="ru-RU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вейпу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вред подросткам и возможна ли польза от такого вида самовыражения.</a:t>
            </a: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понятия «продвинутый подросток» и «электронные сигареты» связаны практически неразрывно. </a:t>
            </a:r>
            <a:r>
              <a:rPr lang="ru-RU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Вейперы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часто парят на ходу и в местах, не предназначенных для курения. Нередко о пристрастии ребенка знают его родители, и, в виду недостаточной осведомленности, тоже считают </a:t>
            </a:r>
            <a:r>
              <a:rPr lang="ru-RU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вейп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лишь невинной шалостью. Однако электронные сигареты определенно опасны для здоровья. А несовершеннолетним детям они наносят особенно выраженный вред. Большинство людей, увлекающихся </a:t>
            </a:r>
            <a:r>
              <a:rPr lang="ru-RU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вейпами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уверены, что это полностью замещает курение и не несёт за собой никакого вреда. Но, это совершенно не так.</a:t>
            </a:r>
            <a:endParaRPr lang="ru-RU" sz="1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746" y="351692"/>
            <a:ext cx="9926516" cy="5987562"/>
          </a:xfrm>
        </p:spPr>
        <p:txBody>
          <a:bodyPr>
            <a:normAutofit/>
          </a:bodyPr>
          <a:lstStyle/>
          <a:p>
            <a:pPr indent="449580">
              <a:lnSpc>
                <a:spcPct val="107000"/>
              </a:lnSpc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электронных сигарет необходима специальная смесь, которая приобретается отдельно. К сожалению, не все производители честно указывают состав смеси. Помимо этого, в нашей стране до последнего времени ни сами электронные сигареты, ни жидкость к ним не подлежали обязательной сертификации. Следовательно, смеси могут быть приготовлены с большими нарушениями и содержать в себе опасные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вещества. Большинство 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смесей, как и табачные изделия, содержит никотин, следовательно, все виды негативного воздействия на организм этого вещества присущи и электронным сигаретам. Более того, </a:t>
            </a:r>
            <a:r>
              <a:rPr lang="ru-RU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вейперы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убежденные, что не приносят никакого вреда своему здоровью, позволяют себе парить чаще и потреблять больше никотина, чем при классическом курении.</a:t>
            </a: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Содержащиеся в </a:t>
            </a:r>
            <a:r>
              <a:rPr lang="ru-RU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вейпах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ароматизаторы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опасны для легких человека: они могут вызывать воспаления бронхов и легких, повреждения легочной ткани. Как еще </a:t>
            </a:r>
            <a:r>
              <a:rPr lang="ru-RU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ароматизаторы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другие токсические вещества в аэрозолях электронных сигарет способны поражать легкие человека еще не в полном объеме изучено, поэтому каждый </a:t>
            </a:r>
            <a:r>
              <a:rPr lang="ru-RU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вейпер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ставит эксперимент над собой и своим здоровьем.</a:t>
            </a: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2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вейпов</a:t>
            </a:r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мозг и психику подростков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746" y="2052918"/>
            <a:ext cx="9917723" cy="4277544"/>
          </a:xfrm>
        </p:spPr>
        <p:txBody>
          <a:bodyPr>
            <a:normAutofit fontScale="92500" lnSpcReduction="20000"/>
          </a:bodyPr>
          <a:lstStyle/>
          <a:p>
            <a:pPr indent="449580">
              <a:lnSpc>
                <a:spcPct val="107000"/>
              </a:lnSpc>
            </a:pP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Парение оказывает разрушительное действие на неокрепший организм. У людей, которые регулярно курят электронные сигареты, наблюдается мощное угнетение деятельности головного мозга и центральной нервной системы. Ухудшается память, нарушаются процессы мелкой моторики, наблюдается остановка таких процессов, как мышление, внимание, воображение.</a:t>
            </a:r>
            <a:endParaRPr lang="ru-RU" sz="19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</a:pP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Никотиновая зависимость может привести к большим проблемам в будущем: низкая выносливость, нервное истощение, сердечные заболевания, риск онкологических заболеваний, задержки в физическом и умственном развитии. Таких причин вполне достаточно не только для того, чтобы не начинать курить в 14 – 16 лет, но и в последующие года.</a:t>
            </a:r>
            <a:endParaRPr lang="ru-RU" sz="19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</a:pP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детей, которые регулярно курят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вейп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наблюдается мощное угнетение центральной нервной системы и деятельности головного мозга. Электронные сигареты опасны для подростков тем, что при регулярном их использовании несовершеннолетние могут становиться более эмоциональными и активными вплоть до истерии, или, напротив, впасть в депрессию.</a:t>
            </a:r>
            <a:endParaRPr lang="ru-RU" sz="19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2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123" y="422032"/>
            <a:ext cx="9873761" cy="5846884"/>
          </a:xfrm>
        </p:spPr>
        <p:txBody>
          <a:bodyPr>
            <a:normAutofit/>
          </a:bodyPr>
          <a:lstStyle/>
          <a:p>
            <a:pPr indent="449580">
              <a:lnSpc>
                <a:spcPct val="107000"/>
              </a:lnSpc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Помимо того, что парение оказывает разрушительное действие на организм молодого человека, вызывает оно и психологическую зависимость. Подросток привыкает занимать все свое свободное время курением </a:t>
            </a:r>
            <a:r>
              <a:rPr lang="ru-RU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вейпа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расслабляться и отдыхать только с любимым устройством. В итоге дети курят электронные сигареты в школе на переменах, во время прогулки, за компьютерными играми и конечно при общении с друзьями-</a:t>
            </a:r>
            <a:r>
              <a:rPr lang="ru-RU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вейперами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Парить становится зависимостью. Часто, подростки уже могут и не испытывать удовольствия от парения, но и не могу отказаться от </a:t>
            </a:r>
            <a:r>
              <a:rPr lang="ru-RU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вейпа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как не представляют собственную жизнь без него. Никотин, в аэрозолях электронных сигарет крайне токсичен, быстрее всасывается и добирается до мозга, и быстрее вызывает зависимость, чем никотин при курении обычных сигарет. Да, подросток может решиться бросить это гиблое дело, но не всегда это приводит к успеху. Для того, чтобы отказаться от этой пагубной привычки нужна огромная сила воли и мотивация.</a:t>
            </a: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162" y="241701"/>
            <a:ext cx="9952892" cy="1400530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использования электронных сигарет среди подростков</a:t>
            </a:r>
            <a:endParaRPr lang="ru-RU" sz="40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1" y="1839970"/>
            <a:ext cx="9821007" cy="4490491"/>
          </a:xfrm>
        </p:spPr>
        <p:txBody>
          <a:bodyPr>
            <a:noAutofit/>
          </a:bodyPr>
          <a:lstStyle/>
          <a:p>
            <a:pPr indent="449580">
              <a:lnSpc>
                <a:spcPct val="107000"/>
              </a:lnSpc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детского и подросткового курения актуальна в наше время. Но, как же попытаться уберечь своего ребёнка от этого?</a:t>
            </a: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проинформировать детей о никотиновой зависимости, её вреде и влиянии на жизнь в будущем. С раннего возраста можно приобщать детей к спорту и различным хобби. В разговоре с подростками стоит делать упор на плюсы жизни без </a:t>
            </a:r>
            <a:r>
              <a:rPr lang="ru-RU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вейпа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чем на строгие запреты. Ведь, по мнению многих детей то, что запретили – стоит обязательно попробовать.</a:t>
            </a: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Доверительные отношения с родителями или другими значимыми взрослыми – главное условие, способное помочь подростку избавиться от зависимости.</a:t>
            </a: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Авторитетный для несовершеннолетнего человек способен донести до него реальные масштабы вреда от курения электронных сигарет. Ощутимым плюсом также является наличие у подростка любимого занятия, например, посещения спортивной секции. Любой ребенок хочет состояться в важном для себя деле, а при правильной расстановке приоритетов и владении верной информацией он поймет, что </a:t>
            </a:r>
            <a:r>
              <a:rPr lang="ru-RU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вейп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неизбежно помешает успеху</a:t>
            </a:r>
            <a:r>
              <a:rPr lang="ru-RU" sz="1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877" y="528961"/>
            <a:ext cx="9821253" cy="5757539"/>
          </a:xfrm>
        </p:spPr>
        <p:txBody>
          <a:bodyPr/>
          <a:lstStyle/>
          <a:p>
            <a:pPr lvl="0" indent="449580">
              <a:lnSpc>
                <a:spcPct val="107000"/>
              </a:lnSpc>
              <a:buClr>
                <a:srgbClr val="455F51">
                  <a:lumMod val="40000"/>
                  <a:lumOff val="60000"/>
                </a:srgbClr>
              </a:buClr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Курение в подростковом возрасте проще предотвратить, чем бороться с ним. Ведь, попробовав электронную сигарету один раз, мало, кто не потянется за ней во второй. Хотелось бы, чтобы подростки понимали, какой вред наносят своему организму и как это может повлиять на их здоровье в будущем.</a:t>
            </a: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416" y="2345348"/>
            <a:ext cx="4879731" cy="365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</TotalTime>
  <Words>930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Ион</vt:lpstr>
      <vt:lpstr>Чем опасно курение электронных сигарет     для подростков? (информация для родителей)</vt:lpstr>
      <vt:lpstr>Презентация PowerPoint</vt:lpstr>
      <vt:lpstr>Презентация PowerPoint</vt:lpstr>
      <vt:lpstr>Влияние вейпов на мозг и психику подростков </vt:lpstr>
      <vt:lpstr>Презентация PowerPoint</vt:lpstr>
      <vt:lpstr>Профилактика использования электронных сигарет среди подростков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DESKTOP PSYCHOLOGIST</dc:creator>
  <cp:lastModifiedBy>DESKTOP PSYCHOLOGIST</cp:lastModifiedBy>
  <cp:revision>5</cp:revision>
  <dcterms:created xsi:type="dcterms:W3CDTF">2021-12-08T09:02:13Z</dcterms:created>
  <dcterms:modified xsi:type="dcterms:W3CDTF">2021-12-08T09:58:23Z</dcterms:modified>
</cp:coreProperties>
</file>